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8" r:id="rId3"/>
    <p:sldId id="280" r:id="rId4"/>
    <p:sldId id="281" r:id="rId5"/>
    <p:sldId id="282" r:id="rId6"/>
    <p:sldId id="283" r:id="rId7"/>
    <p:sldId id="258" r:id="rId8"/>
    <p:sldId id="257" r:id="rId9"/>
    <p:sldId id="279" r:id="rId10"/>
    <p:sldId id="263" r:id="rId11"/>
    <p:sldId id="276" r:id="rId12"/>
    <p:sldId id="265" r:id="rId13"/>
    <p:sldId id="266" r:id="rId14"/>
    <p:sldId id="277" r:id="rId15"/>
    <p:sldId id="267" r:id="rId16"/>
    <p:sldId id="268" r:id="rId17"/>
    <p:sldId id="264" r:id="rId18"/>
    <p:sldId id="269" r:id="rId19"/>
    <p:sldId id="270" r:id="rId20"/>
    <p:sldId id="271" r:id="rId21"/>
    <p:sldId id="272" r:id="rId22"/>
    <p:sldId id="284" r:id="rId23"/>
    <p:sldId id="274" r:id="rId24"/>
    <p:sldId id="273" r:id="rId25"/>
    <p:sldId id="259" r:id="rId26"/>
    <p:sldId id="285" r:id="rId27"/>
    <p:sldId id="286" r:id="rId28"/>
    <p:sldId id="275" r:id="rId29"/>
    <p:sldId id="260" r:id="rId30"/>
    <p:sldId id="287" r:id="rId31"/>
    <p:sldId id="288" r:id="rId32"/>
    <p:sldId id="289" r:id="rId33"/>
    <p:sldId id="290"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Luminari" panose="02000505000000020004" pitchFamily="2" charset="0"/>
      <p:regular r:id="rId39"/>
    </p:embeddedFont>
    <p:embeddedFont>
      <p:font typeface="Lucida Handwriting" panose="03010101010101010101" pitchFamily="66" charset="0"/>
      <p:regular r:id="rId40"/>
    </p:embeddedFont>
    <p:embeddedFont>
      <p:font typeface="Calibri Light" panose="020F0302020204030204" pitchFamily="34" charset="0"/>
      <p:regular r:id="rId41"/>
      <p:italic r:id="rId42"/>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E2E"/>
    <a:srgbClr val="3A3636"/>
    <a:srgbClr val="EB6C15"/>
    <a:srgbClr val="FFCE75"/>
    <a:srgbClr val="FFD347"/>
    <a:srgbClr val="FFB409"/>
    <a:srgbClr val="996633"/>
    <a:srgbClr val="43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82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F6BF1E2-9E1B-48C6-8FE9-36C38307AA16}"/>
    <pc:docChg chg="undo custSel addSld modSld sldOrd">
      <pc:chgData name="Ken Merrihew" userId="bcb7a1e886d99f07" providerId="LiveId" clId="{3F6BF1E2-9E1B-48C6-8FE9-36C38307AA16}" dt="2018-01-28T14:00:21.075" v="205"/>
      <pc:docMkLst>
        <pc:docMk/>
      </pc:docMkLst>
      <pc:sldChg chg="modSp">
        <pc:chgData name="Ken Merrihew" userId="bcb7a1e886d99f07" providerId="LiveId" clId="{3F6BF1E2-9E1B-48C6-8FE9-36C38307AA16}" dt="2018-01-27T02:12:43.662" v="0" actId="20577"/>
        <pc:sldMkLst>
          <pc:docMk/>
          <pc:sldMk cId="208240884" sldId="263"/>
        </pc:sldMkLst>
        <pc:spChg chg="mod">
          <ac:chgData name="Ken Merrihew" userId="bcb7a1e886d99f07" providerId="LiveId" clId="{3F6BF1E2-9E1B-48C6-8FE9-36C38307AA16}" dt="2018-01-27T02:12:43.662" v="0" actId="20577"/>
          <ac:spMkLst>
            <pc:docMk/>
            <pc:sldMk cId="208240884" sldId="263"/>
            <ac:spMk id="25" creationId="{1C4AE270-65BA-4060-AF54-8AD6635A934B}"/>
          </ac:spMkLst>
        </pc:spChg>
      </pc:sldChg>
      <pc:sldChg chg="modSp">
        <pc:chgData name="Ken Merrihew" userId="bcb7a1e886d99f07" providerId="LiveId" clId="{3F6BF1E2-9E1B-48C6-8FE9-36C38307AA16}" dt="2018-01-27T02:15:42.291" v="6" actId="5793"/>
        <pc:sldMkLst>
          <pc:docMk/>
          <pc:sldMk cId="2578463350" sldId="271"/>
        </pc:sldMkLst>
        <pc:spChg chg="mod">
          <ac:chgData name="Ken Merrihew" userId="bcb7a1e886d99f07" providerId="LiveId" clId="{3F6BF1E2-9E1B-48C6-8FE9-36C38307AA16}" dt="2018-01-27T02:15:42.291" v="6" actId="5793"/>
          <ac:spMkLst>
            <pc:docMk/>
            <pc:sldMk cId="2578463350" sldId="271"/>
            <ac:spMk id="2" creationId="{6E0A540F-67E0-49DC-BF77-CB491A8AF6E7}"/>
          </ac:spMkLst>
        </pc:spChg>
      </pc:sldChg>
      <pc:sldChg chg="ord">
        <pc:chgData name="Ken Merrihew" userId="bcb7a1e886d99f07" providerId="LiveId" clId="{3F6BF1E2-9E1B-48C6-8FE9-36C38307AA16}" dt="2018-01-27T17:44:39.158" v="36"/>
        <pc:sldMkLst>
          <pc:docMk/>
          <pc:sldMk cId="3948200357" sldId="273"/>
        </pc:sldMkLst>
      </pc:sldChg>
      <pc:sldChg chg="modSp">
        <pc:chgData name="Ken Merrihew" userId="bcb7a1e886d99f07" providerId="LiveId" clId="{3F6BF1E2-9E1B-48C6-8FE9-36C38307AA16}" dt="2018-01-27T02:24:46.506" v="35"/>
        <pc:sldMkLst>
          <pc:docMk/>
          <pc:sldMk cId="3029103569" sldId="274"/>
        </pc:sldMkLst>
        <pc:spChg chg="mod">
          <ac:chgData name="Ken Merrihew" userId="bcb7a1e886d99f07" providerId="LiveId" clId="{3F6BF1E2-9E1B-48C6-8FE9-36C38307AA16}" dt="2018-01-27T02:23:05.177" v="17" actId="1035"/>
          <ac:spMkLst>
            <pc:docMk/>
            <pc:sldMk cId="3029103569" sldId="274"/>
            <ac:spMk id="4101" creationId="{3166B396-0AD4-4D48-86D7-139E289284EC}"/>
          </ac:spMkLst>
        </pc:spChg>
        <pc:grpChg chg="mod">
          <ac:chgData name="Ken Merrihew" userId="bcb7a1e886d99f07" providerId="LiveId" clId="{3F6BF1E2-9E1B-48C6-8FE9-36C38307AA16}" dt="2018-01-27T02:24:46.506" v="35"/>
          <ac:grpSpMkLst>
            <pc:docMk/>
            <pc:sldMk cId="3029103569" sldId="274"/>
            <ac:grpSpMk id="4105" creationId="{CC3F4DFD-EF19-41A0-A130-E58702E28735}"/>
          </ac:grpSpMkLst>
        </pc:grpChg>
        <pc:picChg chg="mod">
          <ac:chgData name="Ken Merrihew" userId="bcb7a1e886d99f07" providerId="LiveId" clId="{3F6BF1E2-9E1B-48C6-8FE9-36C38307AA16}" dt="2018-01-27T02:24:15.896" v="22" actId="1037"/>
          <ac:picMkLst>
            <pc:docMk/>
            <pc:sldMk cId="3029103569" sldId="274"/>
            <ac:picMk id="4110" creationId="{FAD7450E-408E-48B0-839B-4059D3DF0DD9}"/>
          </ac:picMkLst>
        </pc:picChg>
      </pc:sldChg>
      <pc:sldChg chg="addSp modSp add modAnim">
        <pc:chgData name="Ken Merrihew" userId="bcb7a1e886d99f07" providerId="LiveId" clId="{3F6BF1E2-9E1B-48C6-8FE9-36C38307AA16}" dt="2018-01-27T17:45:33.810" v="76"/>
        <pc:sldMkLst>
          <pc:docMk/>
          <pc:sldMk cId="3508091550" sldId="284"/>
        </pc:sldMkLst>
        <pc:spChg chg="add mod">
          <ac:chgData name="Ken Merrihew" userId="bcb7a1e886d99f07" providerId="LiveId" clId="{3F6BF1E2-9E1B-48C6-8FE9-36C38307AA16}" dt="2018-01-27T17:45:26.540" v="75" actId="20577"/>
          <ac:spMkLst>
            <pc:docMk/>
            <pc:sldMk cId="3508091550" sldId="284"/>
            <ac:spMk id="3" creationId="{1731EC20-4601-4834-A59B-2131A2D1EEF9}"/>
          </ac:spMkLst>
        </pc:spChg>
      </pc:sldChg>
      <pc:sldChg chg="addSp modSp add modAnim">
        <pc:chgData name="Ken Merrihew" userId="bcb7a1e886d99f07" providerId="LiveId" clId="{3F6BF1E2-9E1B-48C6-8FE9-36C38307AA16}" dt="2018-01-27T18:07:44.470" v="182" actId="1035"/>
        <pc:sldMkLst>
          <pc:docMk/>
          <pc:sldMk cId="2446586223" sldId="285"/>
        </pc:sldMkLst>
        <pc:spChg chg="mod">
          <ac:chgData name="Ken Merrihew" userId="bcb7a1e886d99f07" providerId="LiveId" clId="{3F6BF1E2-9E1B-48C6-8FE9-36C38307AA16}" dt="2018-01-27T18:06:14.163" v="88" actId="1035"/>
          <ac:spMkLst>
            <pc:docMk/>
            <pc:sldMk cId="2446586223" sldId="285"/>
            <ac:spMk id="4" creationId="{3F14F1B8-2E4D-4E24-83B7-03DB5D98DD42}"/>
          </ac:spMkLst>
        </pc:spChg>
        <pc:spChg chg="add mod">
          <ac:chgData name="Ken Merrihew" userId="bcb7a1e886d99f07" providerId="LiveId" clId="{3F6BF1E2-9E1B-48C6-8FE9-36C38307AA16}" dt="2018-01-27T18:07:44.470" v="182" actId="1035"/>
          <ac:spMkLst>
            <pc:docMk/>
            <pc:sldMk cId="2446586223" sldId="285"/>
            <ac:spMk id="5" creationId="{54B7703E-82A2-4D3C-A910-A127FEDD417C}"/>
          </ac:spMkLst>
        </pc:spChg>
      </pc:sldChg>
      <pc:sldChg chg="add">
        <pc:chgData name="Ken Merrihew" userId="bcb7a1e886d99f07" providerId="LiveId" clId="{3F6BF1E2-9E1B-48C6-8FE9-36C38307AA16}" dt="2018-01-27T18:05:35.178" v="77"/>
        <pc:sldMkLst>
          <pc:docMk/>
          <pc:sldMk cId="1516425207" sldId="286"/>
        </pc:sldMkLst>
      </pc:sldChg>
      <pc:sldChg chg="delSp modSp add ord delAnim">
        <pc:chgData name="Ken Merrihew" userId="bcb7a1e886d99f07" providerId="LiveId" clId="{3F6BF1E2-9E1B-48C6-8FE9-36C38307AA16}" dt="2018-01-27T18:37:38.993" v="195"/>
        <pc:sldMkLst>
          <pc:docMk/>
          <pc:sldMk cId="3744042655" sldId="287"/>
        </pc:sldMkLst>
        <pc:spChg chg="mod">
          <ac:chgData name="Ken Merrihew" userId="bcb7a1e886d99f07" providerId="LiveId" clId="{3F6BF1E2-9E1B-48C6-8FE9-36C38307AA16}" dt="2018-01-27T18:37:38.993" v="195"/>
          <ac:spMkLst>
            <pc:docMk/>
            <pc:sldMk cId="3744042655" sldId="287"/>
            <ac:spMk id="4" creationId="{3F14F1B8-2E4D-4E24-83B7-03DB5D98DD42}"/>
          </ac:spMkLst>
        </pc:spChg>
        <pc:spChg chg="del">
          <ac:chgData name="Ken Merrihew" userId="bcb7a1e886d99f07" providerId="LiveId" clId="{3F6BF1E2-9E1B-48C6-8FE9-36C38307AA16}" dt="2018-01-27T18:37:32.252" v="194" actId="478"/>
          <ac:spMkLst>
            <pc:docMk/>
            <pc:sldMk cId="3744042655" sldId="287"/>
            <ac:spMk id="5" creationId="{54B7703E-82A2-4D3C-A910-A127FEDD417C}"/>
          </ac:spMkLst>
        </pc:spChg>
      </pc:sldChg>
      <pc:sldChg chg="add ord">
        <pc:chgData name="Ken Merrihew" userId="bcb7a1e886d99f07" providerId="LiveId" clId="{3F6BF1E2-9E1B-48C6-8FE9-36C38307AA16}" dt="2018-01-27T18:36:56.912" v="184"/>
        <pc:sldMkLst>
          <pc:docMk/>
          <pc:sldMk cId="2207619103" sldId="288"/>
        </pc:sldMkLst>
      </pc:sldChg>
      <pc:sldChg chg="modSp add">
        <pc:chgData name="Ken Merrihew" userId="bcb7a1e886d99f07" providerId="LiveId" clId="{3F6BF1E2-9E1B-48C6-8FE9-36C38307AA16}" dt="2018-01-28T14:00:21.075" v="205"/>
        <pc:sldMkLst>
          <pc:docMk/>
          <pc:sldMk cId="1639047687" sldId="289"/>
        </pc:sldMkLst>
        <pc:spChg chg="mod">
          <ac:chgData name="Ken Merrihew" userId="bcb7a1e886d99f07" providerId="LiveId" clId="{3F6BF1E2-9E1B-48C6-8FE9-36C38307AA16}" dt="2018-01-28T14:00:21.075" v="205"/>
          <ac:spMkLst>
            <pc:docMk/>
            <pc:sldMk cId="1639047687" sldId="289"/>
            <ac:spMk id="4" creationId="{3F14F1B8-2E4D-4E24-83B7-03DB5D98DD42}"/>
          </ac:spMkLst>
        </pc:spChg>
      </pc:sldChg>
      <pc:sldChg chg="add">
        <pc:chgData name="Ken Merrihew" userId="bcb7a1e886d99f07" providerId="LiveId" clId="{3F6BF1E2-9E1B-48C6-8FE9-36C38307AA16}" dt="2018-01-27T18:50:47.057" v="196"/>
        <pc:sldMkLst>
          <pc:docMk/>
          <pc:sldMk cId="648523908"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DA22167-E116-40A2-8A48-D31B11229880}"/>
              </a:ext>
            </a:extLst>
          </p:cNvPr>
          <p:cNvSpPr>
            <a:spLocks noGrp="1"/>
          </p:cNvSpPr>
          <p:nvPr>
            <p:ph type="dt" sz="half" idx="10"/>
          </p:nvPr>
        </p:nvSpPr>
        <p:spPr/>
        <p:txBody>
          <a:bodyPr/>
          <a:lstStyle>
            <a:lvl1pPr>
              <a:defRPr/>
            </a:lvl1pPr>
          </a:lstStyle>
          <a:p>
            <a:pPr>
              <a:defRPr/>
            </a:pPr>
            <a:fld id="{B0BC7575-57DC-4361-AA44-3401644D621F}" type="datetimeFigureOut">
              <a:rPr lang="en-US"/>
              <a:pPr>
                <a:defRPr/>
              </a:pPr>
              <a:t>1/28/2018</a:t>
            </a:fld>
            <a:endParaRPr lang="en-US"/>
          </a:p>
        </p:txBody>
      </p:sp>
      <p:sp>
        <p:nvSpPr>
          <p:cNvPr id="5" name="Footer Placeholder 4">
            <a:extLst>
              <a:ext uri="{FF2B5EF4-FFF2-40B4-BE49-F238E27FC236}">
                <a16:creationId xmlns:a16="http://schemas.microsoft.com/office/drawing/2014/main" id="{5539DC0A-42A0-45BB-89CD-A2E604C5A4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3BFFE-F91F-4B22-8B6B-183FDAA87A26}"/>
              </a:ext>
            </a:extLst>
          </p:cNvPr>
          <p:cNvSpPr>
            <a:spLocks noGrp="1"/>
          </p:cNvSpPr>
          <p:nvPr>
            <p:ph type="sldNum" sz="quarter" idx="12"/>
          </p:nvPr>
        </p:nvSpPr>
        <p:spPr/>
        <p:txBody>
          <a:bodyPr/>
          <a:lstStyle>
            <a:lvl1pPr>
              <a:defRPr/>
            </a:lvl1pPr>
          </a:lstStyle>
          <a:p>
            <a:pPr>
              <a:defRPr/>
            </a:pPr>
            <a:fld id="{7D576075-14A5-481F-9367-FEB07DF525C4}" type="slidenum">
              <a:rPr lang="en-US"/>
              <a:pPr>
                <a:defRPr/>
              </a:pPr>
              <a:t>‹#›</a:t>
            </a:fld>
            <a:endParaRPr lang="en-US"/>
          </a:p>
        </p:txBody>
      </p:sp>
    </p:spTree>
    <p:extLst>
      <p:ext uri="{BB962C8B-B14F-4D97-AF65-F5344CB8AC3E}">
        <p14:creationId xmlns:p14="http://schemas.microsoft.com/office/powerpoint/2010/main" val="42611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A5A85B-E98F-477A-A3FB-E1A0666CC134}"/>
              </a:ext>
            </a:extLst>
          </p:cNvPr>
          <p:cNvSpPr>
            <a:spLocks noGrp="1"/>
          </p:cNvSpPr>
          <p:nvPr>
            <p:ph type="dt" sz="half" idx="10"/>
          </p:nvPr>
        </p:nvSpPr>
        <p:spPr/>
        <p:txBody>
          <a:bodyPr/>
          <a:lstStyle>
            <a:lvl1pPr>
              <a:defRPr/>
            </a:lvl1pPr>
          </a:lstStyle>
          <a:p>
            <a:pPr>
              <a:defRPr/>
            </a:pPr>
            <a:fld id="{E0C71146-1FB6-408D-B631-3DA4AB4D572F}" type="datetimeFigureOut">
              <a:rPr lang="en-US"/>
              <a:pPr>
                <a:defRPr/>
              </a:pPr>
              <a:t>1/28/2018</a:t>
            </a:fld>
            <a:endParaRPr lang="en-US"/>
          </a:p>
        </p:txBody>
      </p:sp>
      <p:sp>
        <p:nvSpPr>
          <p:cNvPr id="5" name="Footer Placeholder 4">
            <a:extLst>
              <a:ext uri="{FF2B5EF4-FFF2-40B4-BE49-F238E27FC236}">
                <a16:creationId xmlns:a16="http://schemas.microsoft.com/office/drawing/2014/main" id="{416BD1AA-6838-4FFD-A92A-97FA853786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5B2B76-EC0F-4B00-9503-109AE243CD59}"/>
              </a:ext>
            </a:extLst>
          </p:cNvPr>
          <p:cNvSpPr>
            <a:spLocks noGrp="1"/>
          </p:cNvSpPr>
          <p:nvPr>
            <p:ph type="sldNum" sz="quarter" idx="12"/>
          </p:nvPr>
        </p:nvSpPr>
        <p:spPr/>
        <p:txBody>
          <a:bodyPr/>
          <a:lstStyle>
            <a:lvl1pPr>
              <a:defRPr/>
            </a:lvl1pPr>
          </a:lstStyle>
          <a:p>
            <a:pPr>
              <a:defRPr/>
            </a:pPr>
            <a:fld id="{EFACF67E-81B9-4B65-A4EA-D13FD45FEF6E}" type="slidenum">
              <a:rPr lang="en-US"/>
              <a:pPr>
                <a:defRPr/>
              </a:pPr>
              <a:t>‹#›</a:t>
            </a:fld>
            <a:endParaRPr lang="en-US"/>
          </a:p>
        </p:txBody>
      </p:sp>
    </p:spTree>
    <p:extLst>
      <p:ext uri="{BB962C8B-B14F-4D97-AF65-F5344CB8AC3E}">
        <p14:creationId xmlns:p14="http://schemas.microsoft.com/office/powerpoint/2010/main" val="42785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DBE83F-E007-44E6-9482-D5FA3AA4F711}"/>
              </a:ext>
            </a:extLst>
          </p:cNvPr>
          <p:cNvSpPr>
            <a:spLocks noGrp="1"/>
          </p:cNvSpPr>
          <p:nvPr>
            <p:ph type="dt" sz="half" idx="10"/>
          </p:nvPr>
        </p:nvSpPr>
        <p:spPr/>
        <p:txBody>
          <a:bodyPr/>
          <a:lstStyle>
            <a:lvl1pPr>
              <a:defRPr/>
            </a:lvl1pPr>
          </a:lstStyle>
          <a:p>
            <a:pPr>
              <a:defRPr/>
            </a:pPr>
            <a:fld id="{AE49D26C-C30C-4EA8-8E79-3A19E249ED4A}" type="datetimeFigureOut">
              <a:rPr lang="en-US"/>
              <a:pPr>
                <a:defRPr/>
              </a:pPr>
              <a:t>1/28/2018</a:t>
            </a:fld>
            <a:endParaRPr lang="en-US"/>
          </a:p>
        </p:txBody>
      </p:sp>
      <p:sp>
        <p:nvSpPr>
          <p:cNvPr id="5" name="Footer Placeholder 4">
            <a:extLst>
              <a:ext uri="{FF2B5EF4-FFF2-40B4-BE49-F238E27FC236}">
                <a16:creationId xmlns:a16="http://schemas.microsoft.com/office/drawing/2014/main" id="{61794A0D-A603-4337-9491-CAA91A3929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B15497-2B9A-4887-B3F6-6F7268B08CA8}"/>
              </a:ext>
            </a:extLst>
          </p:cNvPr>
          <p:cNvSpPr>
            <a:spLocks noGrp="1"/>
          </p:cNvSpPr>
          <p:nvPr>
            <p:ph type="sldNum" sz="quarter" idx="12"/>
          </p:nvPr>
        </p:nvSpPr>
        <p:spPr/>
        <p:txBody>
          <a:bodyPr/>
          <a:lstStyle>
            <a:lvl1pPr>
              <a:defRPr/>
            </a:lvl1pPr>
          </a:lstStyle>
          <a:p>
            <a:pPr>
              <a:defRPr/>
            </a:pPr>
            <a:fld id="{0122DC8E-8C98-44F7-9789-235C331B7594}" type="slidenum">
              <a:rPr lang="en-US"/>
              <a:pPr>
                <a:defRPr/>
              </a:pPr>
              <a:t>‹#›</a:t>
            </a:fld>
            <a:endParaRPr lang="en-US"/>
          </a:p>
        </p:txBody>
      </p:sp>
    </p:spTree>
    <p:extLst>
      <p:ext uri="{BB962C8B-B14F-4D97-AF65-F5344CB8AC3E}">
        <p14:creationId xmlns:p14="http://schemas.microsoft.com/office/powerpoint/2010/main" val="27780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C7089D-C55F-4096-888B-1560508F51C2}"/>
              </a:ext>
            </a:extLst>
          </p:cNvPr>
          <p:cNvSpPr>
            <a:spLocks noGrp="1"/>
          </p:cNvSpPr>
          <p:nvPr>
            <p:ph type="dt" sz="half" idx="10"/>
          </p:nvPr>
        </p:nvSpPr>
        <p:spPr/>
        <p:txBody>
          <a:bodyPr/>
          <a:lstStyle>
            <a:lvl1pPr>
              <a:defRPr/>
            </a:lvl1pPr>
          </a:lstStyle>
          <a:p>
            <a:pPr>
              <a:defRPr/>
            </a:pPr>
            <a:fld id="{D00F09E9-44DB-43CB-A716-574DB6BD9E68}" type="datetimeFigureOut">
              <a:rPr lang="en-US"/>
              <a:pPr>
                <a:defRPr/>
              </a:pPr>
              <a:t>1/28/2018</a:t>
            </a:fld>
            <a:endParaRPr lang="en-US"/>
          </a:p>
        </p:txBody>
      </p:sp>
      <p:sp>
        <p:nvSpPr>
          <p:cNvPr id="5" name="Footer Placeholder 4">
            <a:extLst>
              <a:ext uri="{FF2B5EF4-FFF2-40B4-BE49-F238E27FC236}">
                <a16:creationId xmlns:a16="http://schemas.microsoft.com/office/drawing/2014/main" id="{0DE4168A-1226-4A78-AAD9-4742FC02C0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F992E8-575A-4EE0-BD69-3FC232DD1CF9}"/>
              </a:ext>
            </a:extLst>
          </p:cNvPr>
          <p:cNvSpPr>
            <a:spLocks noGrp="1"/>
          </p:cNvSpPr>
          <p:nvPr>
            <p:ph type="sldNum" sz="quarter" idx="12"/>
          </p:nvPr>
        </p:nvSpPr>
        <p:spPr/>
        <p:txBody>
          <a:bodyPr/>
          <a:lstStyle>
            <a:lvl1pPr>
              <a:defRPr/>
            </a:lvl1pPr>
          </a:lstStyle>
          <a:p>
            <a:pPr>
              <a:defRPr/>
            </a:pPr>
            <a:fld id="{4AF57E6B-52DE-4598-9FCF-C715BEDD98BC}" type="slidenum">
              <a:rPr lang="en-US"/>
              <a:pPr>
                <a:defRPr/>
              </a:pPr>
              <a:t>‹#›</a:t>
            </a:fld>
            <a:endParaRPr lang="en-US"/>
          </a:p>
        </p:txBody>
      </p:sp>
    </p:spTree>
    <p:extLst>
      <p:ext uri="{BB962C8B-B14F-4D97-AF65-F5344CB8AC3E}">
        <p14:creationId xmlns:p14="http://schemas.microsoft.com/office/powerpoint/2010/main" val="30820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5E18FF-5DA4-4877-8C02-2B92E37348F9}"/>
              </a:ext>
            </a:extLst>
          </p:cNvPr>
          <p:cNvSpPr>
            <a:spLocks noGrp="1"/>
          </p:cNvSpPr>
          <p:nvPr>
            <p:ph type="dt" sz="half" idx="10"/>
          </p:nvPr>
        </p:nvSpPr>
        <p:spPr/>
        <p:txBody>
          <a:bodyPr/>
          <a:lstStyle>
            <a:lvl1pPr>
              <a:defRPr/>
            </a:lvl1pPr>
          </a:lstStyle>
          <a:p>
            <a:pPr>
              <a:defRPr/>
            </a:pPr>
            <a:fld id="{0208CB9E-8497-4BD4-90FD-4F2D7006DC50}" type="datetimeFigureOut">
              <a:rPr lang="en-US"/>
              <a:pPr>
                <a:defRPr/>
              </a:pPr>
              <a:t>1/28/2018</a:t>
            </a:fld>
            <a:endParaRPr lang="en-US"/>
          </a:p>
        </p:txBody>
      </p:sp>
      <p:sp>
        <p:nvSpPr>
          <p:cNvPr id="5" name="Footer Placeholder 4">
            <a:extLst>
              <a:ext uri="{FF2B5EF4-FFF2-40B4-BE49-F238E27FC236}">
                <a16:creationId xmlns:a16="http://schemas.microsoft.com/office/drawing/2014/main" id="{CC3C0C46-5056-4E9F-9E46-03D3E16439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D8B2A1-7F75-425E-BA60-65FA92507E7A}"/>
              </a:ext>
            </a:extLst>
          </p:cNvPr>
          <p:cNvSpPr>
            <a:spLocks noGrp="1"/>
          </p:cNvSpPr>
          <p:nvPr>
            <p:ph type="sldNum" sz="quarter" idx="12"/>
          </p:nvPr>
        </p:nvSpPr>
        <p:spPr/>
        <p:txBody>
          <a:bodyPr/>
          <a:lstStyle>
            <a:lvl1pPr>
              <a:defRPr/>
            </a:lvl1pPr>
          </a:lstStyle>
          <a:p>
            <a:pPr>
              <a:defRPr/>
            </a:pPr>
            <a:fld id="{0F85B715-D609-4826-B802-BA952AF7276A}" type="slidenum">
              <a:rPr lang="en-US"/>
              <a:pPr>
                <a:defRPr/>
              </a:pPr>
              <a:t>‹#›</a:t>
            </a:fld>
            <a:endParaRPr lang="en-US"/>
          </a:p>
        </p:txBody>
      </p:sp>
    </p:spTree>
    <p:extLst>
      <p:ext uri="{BB962C8B-B14F-4D97-AF65-F5344CB8AC3E}">
        <p14:creationId xmlns:p14="http://schemas.microsoft.com/office/powerpoint/2010/main" val="342313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864A303-FB66-48FF-99EE-C1A63EE9B263}"/>
              </a:ext>
            </a:extLst>
          </p:cNvPr>
          <p:cNvSpPr>
            <a:spLocks noGrp="1"/>
          </p:cNvSpPr>
          <p:nvPr>
            <p:ph type="dt" sz="half" idx="10"/>
          </p:nvPr>
        </p:nvSpPr>
        <p:spPr/>
        <p:txBody>
          <a:bodyPr/>
          <a:lstStyle>
            <a:lvl1pPr>
              <a:defRPr/>
            </a:lvl1pPr>
          </a:lstStyle>
          <a:p>
            <a:pPr>
              <a:defRPr/>
            </a:pPr>
            <a:fld id="{61FE46B3-75A8-4921-8ACD-9D19AB95C5DD}" type="datetimeFigureOut">
              <a:rPr lang="en-US"/>
              <a:pPr>
                <a:defRPr/>
              </a:pPr>
              <a:t>1/28/2018</a:t>
            </a:fld>
            <a:endParaRPr lang="en-US"/>
          </a:p>
        </p:txBody>
      </p:sp>
      <p:sp>
        <p:nvSpPr>
          <p:cNvPr id="6" name="Footer Placeholder 4">
            <a:extLst>
              <a:ext uri="{FF2B5EF4-FFF2-40B4-BE49-F238E27FC236}">
                <a16:creationId xmlns:a16="http://schemas.microsoft.com/office/drawing/2014/main" id="{D92504CF-5C32-4377-91CE-273B734669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78A61D-A161-410F-95E5-ABC80615F3C1}"/>
              </a:ext>
            </a:extLst>
          </p:cNvPr>
          <p:cNvSpPr>
            <a:spLocks noGrp="1"/>
          </p:cNvSpPr>
          <p:nvPr>
            <p:ph type="sldNum" sz="quarter" idx="12"/>
          </p:nvPr>
        </p:nvSpPr>
        <p:spPr/>
        <p:txBody>
          <a:bodyPr/>
          <a:lstStyle>
            <a:lvl1pPr>
              <a:defRPr/>
            </a:lvl1pPr>
          </a:lstStyle>
          <a:p>
            <a:pPr>
              <a:defRPr/>
            </a:pPr>
            <a:fld id="{7D28B170-9A84-49FF-9EBE-41AC8FF58BEA}" type="slidenum">
              <a:rPr lang="en-US"/>
              <a:pPr>
                <a:defRPr/>
              </a:pPr>
              <a:t>‹#›</a:t>
            </a:fld>
            <a:endParaRPr lang="en-US"/>
          </a:p>
        </p:txBody>
      </p:sp>
    </p:spTree>
    <p:extLst>
      <p:ext uri="{BB962C8B-B14F-4D97-AF65-F5344CB8AC3E}">
        <p14:creationId xmlns:p14="http://schemas.microsoft.com/office/powerpoint/2010/main" val="9898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843676-EFAA-48D7-B469-EC289AF35106}"/>
              </a:ext>
            </a:extLst>
          </p:cNvPr>
          <p:cNvSpPr>
            <a:spLocks noGrp="1"/>
          </p:cNvSpPr>
          <p:nvPr>
            <p:ph type="dt" sz="half" idx="10"/>
          </p:nvPr>
        </p:nvSpPr>
        <p:spPr/>
        <p:txBody>
          <a:bodyPr/>
          <a:lstStyle>
            <a:lvl1pPr>
              <a:defRPr/>
            </a:lvl1pPr>
          </a:lstStyle>
          <a:p>
            <a:pPr>
              <a:defRPr/>
            </a:pPr>
            <a:fld id="{F9184FA7-0193-4CB0-AF4B-0A911F380849}" type="datetimeFigureOut">
              <a:rPr lang="en-US"/>
              <a:pPr>
                <a:defRPr/>
              </a:pPr>
              <a:t>1/28/2018</a:t>
            </a:fld>
            <a:endParaRPr lang="en-US"/>
          </a:p>
        </p:txBody>
      </p:sp>
      <p:sp>
        <p:nvSpPr>
          <p:cNvPr id="8" name="Footer Placeholder 4">
            <a:extLst>
              <a:ext uri="{FF2B5EF4-FFF2-40B4-BE49-F238E27FC236}">
                <a16:creationId xmlns:a16="http://schemas.microsoft.com/office/drawing/2014/main" id="{9B35E82D-ECAC-41EF-B756-880FA822E7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57FC28-EC50-497D-9956-582BBD3BB140}"/>
              </a:ext>
            </a:extLst>
          </p:cNvPr>
          <p:cNvSpPr>
            <a:spLocks noGrp="1"/>
          </p:cNvSpPr>
          <p:nvPr>
            <p:ph type="sldNum" sz="quarter" idx="12"/>
          </p:nvPr>
        </p:nvSpPr>
        <p:spPr/>
        <p:txBody>
          <a:bodyPr/>
          <a:lstStyle>
            <a:lvl1pPr>
              <a:defRPr/>
            </a:lvl1pPr>
          </a:lstStyle>
          <a:p>
            <a:pPr>
              <a:defRPr/>
            </a:pPr>
            <a:fld id="{14FD02B8-75AF-4204-9C2C-D11A567D7407}" type="slidenum">
              <a:rPr lang="en-US"/>
              <a:pPr>
                <a:defRPr/>
              </a:pPr>
              <a:t>‹#›</a:t>
            </a:fld>
            <a:endParaRPr lang="en-US"/>
          </a:p>
        </p:txBody>
      </p:sp>
    </p:spTree>
    <p:extLst>
      <p:ext uri="{BB962C8B-B14F-4D97-AF65-F5344CB8AC3E}">
        <p14:creationId xmlns:p14="http://schemas.microsoft.com/office/powerpoint/2010/main" val="59753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66FEDB1-F34C-4D2E-9033-C28FFCE5B422}"/>
              </a:ext>
            </a:extLst>
          </p:cNvPr>
          <p:cNvSpPr>
            <a:spLocks noGrp="1"/>
          </p:cNvSpPr>
          <p:nvPr>
            <p:ph type="dt" sz="half" idx="10"/>
          </p:nvPr>
        </p:nvSpPr>
        <p:spPr/>
        <p:txBody>
          <a:bodyPr/>
          <a:lstStyle>
            <a:lvl1pPr>
              <a:defRPr/>
            </a:lvl1pPr>
          </a:lstStyle>
          <a:p>
            <a:pPr>
              <a:defRPr/>
            </a:pPr>
            <a:fld id="{B2B8EB61-3D58-4706-A584-FBE39BD3C6F0}" type="datetimeFigureOut">
              <a:rPr lang="en-US"/>
              <a:pPr>
                <a:defRPr/>
              </a:pPr>
              <a:t>1/28/2018</a:t>
            </a:fld>
            <a:endParaRPr lang="en-US"/>
          </a:p>
        </p:txBody>
      </p:sp>
      <p:sp>
        <p:nvSpPr>
          <p:cNvPr id="4" name="Footer Placeholder 4">
            <a:extLst>
              <a:ext uri="{FF2B5EF4-FFF2-40B4-BE49-F238E27FC236}">
                <a16:creationId xmlns:a16="http://schemas.microsoft.com/office/drawing/2014/main" id="{CEC0BBA6-D520-4DF3-92D3-7BA8DE22196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D1DA72-1B52-47B0-BC4A-E1BDEA35DCB8}"/>
              </a:ext>
            </a:extLst>
          </p:cNvPr>
          <p:cNvSpPr>
            <a:spLocks noGrp="1"/>
          </p:cNvSpPr>
          <p:nvPr>
            <p:ph type="sldNum" sz="quarter" idx="12"/>
          </p:nvPr>
        </p:nvSpPr>
        <p:spPr/>
        <p:txBody>
          <a:bodyPr/>
          <a:lstStyle>
            <a:lvl1pPr>
              <a:defRPr/>
            </a:lvl1pPr>
          </a:lstStyle>
          <a:p>
            <a:pPr>
              <a:defRPr/>
            </a:pPr>
            <a:fld id="{4BEE23F3-6212-4619-BC26-118B4C9F50A2}" type="slidenum">
              <a:rPr lang="en-US"/>
              <a:pPr>
                <a:defRPr/>
              </a:pPr>
              <a:t>‹#›</a:t>
            </a:fld>
            <a:endParaRPr lang="en-US"/>
          </a:p>
        </p:txBody>
      </p:sp>
    </p:spTree>
    <p:extLst>
      <p:ext uri="{BB962C8B-B14F-4D97-AF65-F5344CB8AC3E}">
        <p14:creationId xmlns:p14="http://schemas.microsoft.com/office/powerpoint/2010/main" val="28620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9B508F-FAE3-44D6-8039-E9039D1287C7}"/>
              </a:ext>
            </a:extLst>
          </p:cNvPr>
          <p:cNvSpPr>
            <a:spLocks noGrp="1"/>
          </p:cNvSpPr>
          <p:nvPr>
            <p:ph type="dt" sz="half" idx="10"/>
          </p:nvPr>
        </p:nvSpPr>
        <p:spPr/>
        <p:txBody>
          <a:bodyPr/>
          <a:lstStyle>
            <a:lvl1pPr>
              <a:defRPr/>
            </a:lvl1pPr>
          </a:lstStyle>
          <a:p>
            <a:pPr>
              <a:defRPr/>
            </a:pPr>
            <a:fld id="{25426124-56AF-4FF0-A52F-8D6D5F0DDCF1}" type="datetimeFigureOut">
              <a:rPr lang="en-US"/>
              <a:pPr>
                <a:defRPr/>
              </a:pPr>
              <a:t>1/28/2018</a:t>
            </a:fld>
            <a:endParaRPr lang="en-US"/>
          </a:p>
        </p:txBody>
      </p:sp>
      <p:sp>
        <p:nvSpPr>
          <p:cNvPr id="3" name="Footer Placeholder 4">
            <a:extLst>
              <a:ext uri="{FF2B5EF4-FFF2-40B4-BE49-F238E27FC236}">
                <a16:creationId xmlns:a16="http://schemas.microsoft.com/office/drawing/2014/main" id="{5D68B7AF-104D-4F1B-B4F3-557E899138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8D9D94-BD4F-48F7-AD02-FC35E0E487EB}"/>
              </a:ext>
            </a:extLst>
          </p:cNvPr>
          <p:cNvSpPr>
            <a:spLocks noGrp="1"/>
          </p:cNvSpPr>
          <p:nvPr>
            <p:ph type="sldNum" sz="quarter" idx="12"/>
          </p:nvPr>
        </p:nvSpPr>
        <p:spPr/>
        <p:txBody>
          <a:bodyPr/>
          <a:lstStyle>
            <a:lvl1pPr>
              <a:defRPr/>
            </a:lvl1pPr>
          </a:lstStyle>
          <a:p>
            <a:pPr>
              <a:defRPr/>
            </a:pPr>
            <a:fld id="{E63143C5-8526-4324-B3E6-A005F9D10EBC}" type="slidenum">
              <a:rPr lang="en-US"/>
              <a:pPr>
                <a:defRPr/>
              </a:pPr>
              <a:t>‹#›</a:t>
            </a:fld>
            <a:endParaRPr lang="en-US"/>
          </a:p>
        </p:txBody>
      </p:sp>
    </p:spTree>
    <p:extLst>
      <p:ext uri="{BB962C8B-B14F-4D97-AF65-F5344CB8AC3E}">
        <p14:creationId xmlns:p14="http://schemas.microsoft.com/office/powerpoint/2010/main" val="10883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9C52BAA-6825-4BE0-ACD2-2F0C9EAB863D}"/>
              </a:ext>
            </a:extLst>
          </p:cNvPr>
          <p:cNvSpPr>
            <a:spLocks noGrp="1"/>
          </p:cNvSpPr>
          <p:nvPr>
            <p:ph type="dt" sz="half" idx="10"/>
          </p:nvPr>
        </p:nvSpPr>
        <p:spPr/>
        <p:txBody>
          <a:bodyPr/>
          <a:lstStyle>
            <a:lvl1pPr>
              <a:defRPr/>
            </a:lvl1pPr>
          </a:lstStyle>
          <a:p>
            <a:pPr>
              <a:defRPr/>
            </a:pPr>
            <a:fld id="{16074150-AB31-46E3-84AC-4330104C2361}" type="datetimeFigureOut">
              <a:rPr lang="en-US"/>
              <a:pPr>
                <a:defRPr/>
              </a:pPr>
              <a:t>1/28/2018</a:t>
            </a:fld>
            <a:endParaRPr lang="en-US"/>
          </a:p>
        </p:txBody>
      </p:sp>
      <p:sp>
        <p:nvSpPr>
          <p:cNvPr id="6" name="Footer Placeholder 4">
            <a:extLst>
              <a:ext uri="{FF2B5EF4-FFF2-40B4-BE49-F238E27FC236}">
                <a16:creationId xmlns:a16="http://schemas.microsoft.com/office/drawing/2014/main" id="{6268F229-92BD-4F4D-BC82-609D0A43CC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81E98C-81B4-4F73-AD00-7D5110265D6C}"/>
              </a:ext>
            </a:extLst>
          </p:cNvPr>
          <p:cNvSpPr>
            <a:spLocks noGrp="1"/>
          </p:cNvSpPr>
          <p:nvPr>
            <p:ph type="sldNum" sz="quarter" idx="12"/>
          </p:nvPr>
        </p:nvSpPr>
        <p:spPr/>
        <p:txBody>
          <a:bodyPr/>
          <a:lstStyle>
            <a:lvl1pPr>
              <a:defRPr/>
            </a:lvl1pPr>
          </a:lstStyle>
          <a:p>
            <a:pPr>
              <a:defRPr/>
            </a:pPr>
            <a:fld id="{490160BB-4EA3-4581-A2B8-FC3FA34D9614}" type="slidenum">
              <a:rPr lang="en-US"/>
              <a:pPr>
                <a:defRPr/>
              </a:pPr>
              <a:t>‹#›</a:t>
            </a:fld>
            <a:endParaRPr lang="en-US"/>
          </a:p>
        </p:txBody>
      </p:sp>
    </p:spTree>
    <p:extLst>
      <p:ext uri="{BB962C8B-B14F-4D97-AF65-F5344CB8AC3E}">
        <p14:creationId xmlns:p14="http://schemas.microsoft.com/office/powerpoint/2010/main" val="20768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CEDE45-E228-47BE-B104-1FC1A59E09F3}"/>
              </a:ext>
            </a:extLst>
          </p:cNvPr>
          <p:cNvSpPr>
            <a:spLocks noGrp="1"/>
          </p:cNvSpPr>
          <p:nvPr>
            <p:ph type="dt" sz="half" idx="10"/>
          </p:nvPr>
        </p:nvSpPr>
        <p:spPr/>
        <p:txBody>
          <a:bodyPr/>
          <a:lstStyle>
            <a:lvl1pPr>
              <a:defRPr/>
            </a:lvl1pPr>
          </a:lstStyle>
          <a:p>
            <a:pPr>
              <a:defRPr/>
            </a:pPr>
            <a:fld id="{28287813-76CB-450A-9200-85686C38DA5B}" type="datetimeFigureOut">
              <a:rPr lang="en-US"/>
              <a:pPr>
                <a:defRPr/>
              </a:pPr>
              <a:t>1/28/2018</a:t>
            </a:fld>
            <a:endParaRPr lang="en-US"/>
          </a:p>
        </p:txBody>
      </p:sp>
      <p:sp>
        <p:nvSpPr>
          <p:cNvPr id="6" name="Footer Placeholder 4">
            <a:extLst>
              <a:ext uri="{FF2B5EF4-FFF2-40B4-BE49-F238E27FC236}">
                <a16:creationId xmlns:a16="http://schemas.microsoft.com/office/drawing/2014/main" id="{E65674B9-154A-4492-BAA3-21EF470CC9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2720D5-DC82-4AA3-8AD3-51B46A68C1E3}"/>
              </a:ext>
            </a:extLst>
          </p:cNvPr>
          <p:cNvSpPr>
            <a:spLocks noGrp="1"/>
          </p:cNvSpPr>
          <p:nvPr>
            <p:ph type="sldNum" sz="quarter" idx="12"/>
          </p:nvPr>
        </p:nvSpPr>
        <p:spPr/>
        <p:txBody>
          <a:bodyPr/>
          <a:lstStyle>
            <a:lvl1pPr>
              <a:defRPr/>
            </a:lvl1pPr>
          </a:lstStyle>
          <a:p>
            <a:pPr>
              <a:defRPr/>
            </a:pPr>
            <a:fld id="{8228198E-1DD2-4ABD-B6CC-5DE2998C9A83}" type="slidenum">
              <a:rPr lang="en-US"/>
              <a:pPr>
                <a:defRPr/>
              </a:pPr>
              <a:t>‹#›</a:t>
            </a:fld>
            <a:endParaRPr lang="en-US"/>
          </a:p>
        </p:txBody>
      </p:sp>
    </p:spTree>
    <p:extLst>
      <p:ext uri="{BB962C8B-B14F-4D97-AF65-F5344CB8AC3E}">
        <p14:creationId xmlns:p14="http://schemas.microsoft.com/office/powerpoint/2010/main" val="10532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00D2B4-C36A-4087-8B5D-00C298678F1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E2060E-DFB0-4AE4-BB9E-0CE232C5903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4716B1-1531-42C8-B3B8-8A41DA33430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0AFDF12-EC99-4F9E-9EA3-F7F93AFF00EC}" type="datetimeFigureOut">
              <a:rPr lang="en-US"/>
              <a:pPr>
                <a:defRPr/>
              </a:pPr>
              <a:t>1/28/2018</a:t>
            </a:fld>
            <a:endParaRPr lang="en-US"/>
          </a:p>
        </p:txBody>
      </p:sp>
      <p:sp>
        <p:nvSpPr>
          <p:cNvPr id="5" name="Footer Placeholder 4">
            <a:extLst>
              <a:ext uri="{FF2B5EF4-FFF2-40B4-BE49-F238E27FC236}">
                <a16:creationId xmlns:a16="http://schemas.microsoft.com/office/drawing/2014/main" id="{C413D5D7-981B-4989-9F2A-8F70C74FC47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67A8F91-190E-4CC5-9394-CFC3C219470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BA38667-966D-4D00-9700-2B73A28FFA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commons.wikimedia.org/wiki/File:Vector_diagram_of_laboratory_mouse_(black_and_white).svg" TargetMode="External"/><Relationship Id="rId3" Type="http://schemas.openxmlformats.org/officeDocument/2006/relationships/image" Target="../media/image5.gif"/><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rooseveltcs.org/courses/archives/2011-2012/intro-to-cs/assignment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3">
            <a:extLst>
              <a:ext uri="{FF2B5EF4-FFF2-40B4-BE49-F238E27FC236}">
                <a16:creationId xmlns:a16="http://schemas.microsoft.com/office/drawing/2014/main" id="{E5E083C9-2B0A-4100-A2F0-B8A6985C5A7D}"/>
              </a:ext>
            </a:extLst>
          </p:cNvPr>
          <p:cNvSpPr txBox="1">
            <a:spLocks noChangeArrowheads="1"/>
          </p:cNvSpPr>
          <p:nvPr/>
        </p:nvSpPr>
        <p:spPr bwMode="auto">
          <a:xfrm>
            <a:off x="3011488" y="623888"/>
            <a:ext cx="5711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3600" dirty="0">
                <a:solidFill>
                  <a:schemeClr val="bg1"/>
                </a:solidFill>
                <a:latin typeface="Luminari" panose="02000505000000020004" pitchFamily="2" charset="0"/>
              </a:rPr>
              <a:t>2 Thessalonians 3:1-18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2034029" y="1131888"/>
            <a:ext cx="5118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3200" dirty="0">
                <a:solidFill>
                  <a:schemeClr val="accent2">
                    <a:lumMod val="60000"/>
                    <a:lumOff val="40000"/>
                  </a:schemeClr>
                </a:solidFill>
                <a:latin typeface="+mj-lt"/>
              </a:rPr>
              <a:t>Claims the Bible makes</a:t>
            </a:r>
            <a:endParaRPr lang="en-US" altLang="en-US" sz="7200" dirty="0">
              <a:solidFill>
                <a:schemeClr val="bg1"/>
              </a:solidFill>
              <a:latin typeface="+mj-lt"/>
            </a:endParaRPr>
          </a:p>
        </p:txBody>
      </p:sp>
      <p:cxnSp>
        <p:nvCxnSpPr>
          <p:cNvPr id="3" name="Straight Connector 2">
            <a:extLst>
              <a:ext uri="{FF2B5EF4-FFF2-40B4-BE49-F238E27FC236}">
                <a16:creationId xmlns:a16="http://schemas.microsoft.com/office/drawing/2014/main" id="{12F3E384-B612-4049-8B6F-E90BE22B7692}"/>
              </a:ext>
            </a:extLst>
          </p:cNvPr>
          <p:cNvCxnSpPr>
            <a:cxnSpLocks/>
          </p:cNvCxnSpPr>
          <p:nvPr/>
        </p:nvCxnSpPr>
        <p:spPr>
          <a:xfrm flipV="1">
            <a:off x="502339" y="3175930"/>
            <a:ext cx="8215086" cy="7257"/>
          </a:xfrm>
          <a:prstGeom prst="line">
            <a:avLst/>
          </a:prstGeom>
          <a:ln w="152400" cap="rnd">
            <a:solidFill>
              <a:schemeClr val="accent4">
                <a:lumMod val="60000"/>
                <a:lumOff val="40000"/>
              </a:schemeClr>
            </a:solidFill>
            <a:round/>
          </a:ln>
          <a:scene3d>
            <a:camera prst="orthographicFront"/>
            <a:lightRig rig="threePt" dir="t"/>
          </a:scene3d>
          <a:sp3d>
            <a:bevelT w="190500"/>
          </a:sp3d>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F98495-EF3C-4B6A-8E42-CF1980DF1431}"/>
              </a:ext>
            </a:extLst>
          </p:cNvPr>
          <p:cNvCxnSpPr/>
          <p:nvPr/>
        </p:nvCxnSpPr>
        <p:spPr>
          <a:xfrm>
            <a:off x="4562856" y="2634112"/>
            <a:ext cx="0" cy="1060704"/>
          </a:xfrm>
          <a:prstGeom prst="line">
            <a:avLst/>
          </a:prstGeom>
          <a:ln w="152400" cap="rnd">
            <a:solidFill>
              <a:schemeClr val="accent4">
                <a:lumMod val="60000"/>
                <a:lumOff val="40000"/>
              </a:schemeClr>
            </a:solidFill>
            <a:round/>
          </a:ln>
          <a:effectLst>
            <a:outerShdw blurRad="101600" dist="88900" dir="8100000" algn="tr" rotWithShape="0">
              <a:prstClr val="black">
                <a:alpha val="40000"/>
              </a:prstClr>
            </a:outerShdw>
          </a:effectLst>
          <a:scene3d>
            <a:camera prst="orthographicFront"/>
            <a:lightRig rig="threePt" dir="t"/>
          </a:scene3d>
          <a:sp3d>
            <a:bevelT w="190500"/>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D9F346-6215-4AC2-99E3-4EB24E4D8532}"/>
              </a:ext>
            </a:extLst>
          </p:cNvPr>
          <p:cNvSpPr txBox="1">
            <a:spLocks noChangeArrowheads="1"/>
          </p:cNvSpPr>
          <p:nvPr/>
        </p:nvSpPr>
        <p:spPr bwMode="auto">
          <a:xfrm>
            <a:off x="504884" y="2034736"/>
            <a:ext cx="3178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solidFill>
                  <a:schemeClr val="accent2">
                    <a:lumMod val="60000"/>
                    <a:lumOff val="40000"/>
                  </a:schemeClr>
                </a:solidFill>
                <a:latin typeface="+mj-lt"/>
              </a:rPr>
              <a:t>Verifiable</a:t>
            </a:r>
            <a:endParaRPr lang="en-US" altLang="en-US" sz="7200" dirty="0">
              <a:solidFill>
                <a:schemeClr val="bg1"/>
              </a:solidFill>
              <a:latin typeface="+mj-lt"/>
            </a:endParaRPr>
          </a:p>
        </p:txBody>
      </p:sp>
      <p:sp>
        <p:nvSpPr>
          <p:cNvPr id="10" name="TextBox 9">
            <a:extLst>
              <a:ext uri="{FF2B5EF4-FFF2-40B4-BE49-F238E27FC236}">
                <a16:creationId xmlns:a16="http://schemas.microsoft.com/office/drawing/2014/main" id="{7D9C9FD4-0F5D-4121-AE2C-CB60D5120239}"/>
              </a:ext>
            </a:extLst>
          </p:cNvPr>
          <p:cNvSpPr txBox="1">
            <a:spLocks noChangeArrowheads="1"/>
          </p:cNvSpPr>
          <p:nvPr/>
        </p:nvSpPr>
        <p:spPr bwMode="auto">
          <a:xfrm>
            <a:off x="5577707" y="2022544"/>
            <a:ext cx="3118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sz="3200" dirty="0">
                <a:solidFill>
                  <a:schemeClr val="accent2">
                    <a:lumMod val="60000"/>
                    <a:lumOff val="40000"/>
                  </a:schemeClr>
                </a:solidFill>
                <a:latin typeface="+mj-lt"/>
              </a:rPr>
              <a:t>Non-verifiable</a:t>
            </a:r>
            <a:endParaRPr lang="en-US" altLang="en-US" sz="7200" dirty="0">
              <a:solidFill>
                <a:schemeClr val="bg1"/>
              </a:solidFill>
              <a:latin typeface="+mj-lt"/>
            </a:endParaRPr>
          </a:p>
        </p:txBody>
      </p:sp>
      <p:cxnSp>
        <p:nvCxnSpPr>
          <p:cNvPr id="13" name="Straight Arrow Connector 12">
            <a:extLst>
              <a:ext uri="{FF2B5EF4-FFF2-40B4-BE49-F238E27FC236}">
                <a16:creationId xmlns:a16="http://schemas.microsoft.com/office/drawing/2014/main" id="{1EA20131-3DED-4F16-A75F-F0F0DF843392}"/>
              </a:ext>
            </a:extLst>
          </p:cNvPr>
          <p:cNvCxnSpPr>
            <a:cxnSpLocks/>
          </p:cNvCxnSpPr>
          <p:nvPr/>
        </p:nvCxnSpPr>
        <p:spPr>
          <a:xfrm>
            <a:off x="923544" y="3859408"/>
            <a:ext cx="3191256" cy="0"/>
          </a:xfrm>
          <a:prstGeom prst="straightConnector1">
            <a:avLst/>
          </a:prstGeom>
          <a:ln w="7620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7F1831BF-D32F-4C7B-98D9-57CCB7BF76D5}"/>
              </a:ext>
            </a:extLst>
          </p:cNvPr>
          <p:cNvSpPr/>
          <p:nvPr/>
        </p:nvSpPr>
        <p:spPr>
          <a:xfrm>
            <a:off x="813815" y="3585088"/>
            <a:ext cx="3409841" cy="5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4AE270-65BA-4060-AF54-8AD6635A934B}"/>
              </a:ext>
            </a:extLst>
          </p:cNvPr>
          <p:cNvSpPr txBox="1"/>
          <p:nvPr/>
        </p:nvSpPr>
        <p:spPr bwMode="auto">
          <a:xfrm>
            <a:off x="621792" y="4344360"/>
            <a:ext cx="78729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altLang="en-US" sz="2800" b="1" dirty="0">
                <a:solidFill>
                  <a:schemeClr val="bg1"/>
                </a:solidFill>
                <a:latin typeface="+mj-lt"/>
              </a:rPr>
              <a:t>With EVERY archaeological find, the vertical line is ALWAYS moving to the right.  Never has it ever moved left.</a:t>
            </a:r>
            <a:endParaRPr lang="en-US" sz="2800" dirty="0">
              <a:solidFill>
                <a:schemeClr val="bg1"/>
              </a:solidFill>
              <a:latin typeface="+mj-lt"/>
            </a:endParaRPr>
          </a:p>
        </p:txBody>
      </p:sp>
    </p:spTree>
    <p:extLst>
      <p:ext uri="{BB962C8B-B14F-4D97-AF65-F5344CB8AC3E}">
        <p14:creationId xmlns:p14="http://schemas.microsoft.com/office/powerpoint/2010/main" val="20824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Horizontal)">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fill="hold" nodeType="clickEffect">
                                  <p:stCondLst>
                                    <p:cond delay="0"/>
                                  </p:stCondLst>
                                  <p:childTnLst>
                                    <p:animMotion origin="layout" path="M 1.66667E-6 -2.59259E-6 L 0.37101 -0.00139 " pathEditMode="relative" rAng="0" ptsTypes="AA">
                                      <p:cBhvr>
                                        <p:cTn id="33" dur="2000" fill="hold"/>
                                        <p:tgtEl>
                                          <p:spTgt spid="7"/>
                                        </p:tgtEl>
                                        <p:attrNameLst>
                                          <p:attrName>ppt_x</p:attrName>
                                          <p:attrName>ppt_y</p:attrName>
                                        </p:attrNameLst>
                                      </p:cBhvr>
                                      <p:rCtr x="18542" y="-69"/>
                                    </p:animMotion>
                                  </p:childTnLst>
                                </p:cTn>
                              </p:par>
                              <p:par>
                                <p:cTn id="34" presetID="63" presetClass="path" presetSubtype="0" fill="hold" nodeType="withEffect">
                                  <p:stCondLst>
                                    <p:cond delay="0"/>
                                  </p:stCondLst>
                                  <p:childTnLst>
                                    <p:animMotion origin="layout" path="M -8.33333E-7 -1.48148E-6 L 0.37049 -0.00393 " pathEditMode="relative" rAng="0" ptsTypes="AA">
                                      <p:cBhvr>
                                        <p:cTn id="35" dur="2000" fill="hold"/>
                                        <p:tgtEl>
                                          <p:spTgt spid="13"/>
                                        </p:tgtEl>
                                        <p:attrNameLst>
                                          <p:attrName>ppt_x</p:attrName>
                                          <p:attrName>ppt_y</p:attrName>
                                        </p:attrNameLst>
                                      </p:cBhvr>
                                      <p:rCtr x="18524" y="-208"/>
                                    </p:animMotion>
                                  </p:childTnLst>
                                </p:cTn>
                              </p:par>
                              <p:par>
                                <p:cTn id="36" presetID="6" presetClass="emph" presetSubtype="0" fill="hold" grpId="1" nodeType="withEffect">
                                  <p:stCondLst>
                                    <p:cond delay="0"/>
                                  </p:stCondLst>
                                  <p:childTnLst>
                                    <p:animScale>
                                      <p:cBhvr>
                                        <p:cTn id="37" dur="2000" fill="hold"/>
                                        <p:tgtEl>
                                          <p:spTgt spid="10"/>
                                        </p:tgtEl>
                                      </p:cBhvr>
                                      <p:by x="25000" y="25000"/>
                                    </p:animScale>
                                  </p:childTnLst>
                                </p:cTn>
                              </p:par>
                              <p:par>
                                <p:cTn id="38" presetID="6" presetClass="emph" presetSubtype="0" fill="hold" grpId="1" nodeType="withEffect">
                                  <p:stCondLst>
                                    <p:cond delay="0"/>
                                  </p:stCondLst>
                                  <p:childTnLst>
                                    <p:animScale>
                                      <p:cBhvr>
                                        <p:cTn id="39" dur="2000" fill="hold"/>
                                        <p:tgtEl>
                                          <p:spTgt spid="9"/>
                                        </p:tgtEl>
                                      </p:cBhvr>
                                      <p:by x="150000" y="150000"/>
                                    </p:animScale>
                                  </p:childTnLst>
                                </p:cTn>
                              </p:par>
                              <p:par>
                                <p:cTn id="40" presetID="63" presetClass="path" presetSubtype="0" fill="hold" grpId="2" nodeType="withEffect">
                                  <p:stCondLst>
                                    <p:cond delay="0"/>
                                  </p:stCondLst>
                                  <p:childTnLst>
                                    <p:animMotion origin="layout" path="M -3.05556E-6 -1.85185E-6 L 0.27813 0.04792 " pathEditMode="relative" rAng="0" ptsTypes="AA">
                                      <p:cBhvr>
                                        <p:cTn id="41" dur="2000" fill="hold"/>
                                        <p:tgtEl>
                                          <p:spTgt spid="9"/>
                                        </p:tgtEl>
                                        <p:attrNameLst>
                                          <p:attrName>ppt_x</p:attrName>
                                          <p:attrName>ppt_y</p:attrName>
                                        </p:attrNameLst>
                                      </p:cBhvr>
                                      <p:rCtr x="13906" y="2384"/>
                                    </p:animMotion>
                                  </p:childTnLst>
                                </p:cTn>
                              </p:par>
                              <p:par>
                                <p:cTn id="42" presetID="63" presetClass="path" presetSubtype="0" fill="hold" grpId="2" nodeType="withEffect">
                                  <p:stCondLst>
                                    <p:cond delay="0"/>
                                  </p:stCondLst>
                                  <p:childTnLst>
                                    <p:animMotion origin="layout" path="M 4.44444E-6 5.55112E-17 L 0.10729 -0.07315 " pathEditMode="relative" rAng="0" ptsTypes="AA">
                                      <p:cBhvr>
                                        <p:cTn id="43" dur="2000" fill="hold"/>
                                        <p:tgtEl>
                                          <p:spTgt spid="10"/>
                                        </p:tgtEl>
                                        <p:attrNameLst>
                                          <p:attrName>ppt_x</p:attrName>
                                          <p:attrName>ppt_y</p:attrName>
                                        </p:attrNameLst>
                                      </p:cBhvr>
                                      <p:rCtr x="5365" y="-3657"/>
                                    </p:animMotion>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9" grpId="2"/>
      <p:bldP spid="10" grpId="0"/>
      <p:bldP spid="10" grpId="1"/>
      <p:bldP spid="10" grpId="2"/>
      <p:bldP spid="18"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pic>
        <p:nvPicPr>
          <p:cNvPr id="11" name="Picture 10">
            <a:extLst>
              <a:ext uri="{FF2B5EF4-FFF2-40B4-BE49-F238E27FC236}">
                <a16:creationId xmlns:a16="http://schemas.microsoft.com/office/drawing/2014/main" id="{BEA89F0E-7F6A-4A6F-94E9-26AED9AE2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463">
            <a:off x="2917772" y="1246605"/>
            <a:ext cx="3122738" cy="4684105"/>
          </a:xfrm>
          <a:prstGeom prst="rect">
            <a:avLst/>
          </a:prstGeom>
          <a:scene3d>
            <a:camera prst="orthographicFront"/>
            <a:lightRig rig="threePt" dir="t"/>
          </a:scene3d>
          <a:sp3d>
            <a:bevelT w="190500"/>
          </a:sp3d>
        </p:spPr>
      </p:pic>
      <p:sp>
        <p:nvSpPr>
          <p:cNvPr id="20" name="TextBox 19">
            <a:extLst>
              <a:ext uri="{FF2B5EF4-FFF2-40B4-BE49-F238E27FC236}">
                <a16:creationId xmlns:a16="http://schemas.microsoft.com/office/drawing/2014/main" id="{FBC3B32C-BAA2-458B-A43E-45D9C48386BE}"/>
              </a:ext>
            </a:extLst>
          </p:cNvPr>
          <p:cNvSpPr txBox="1">
            <a:spLocks noChangeArrowheads="1"/>
          </p:cNvSpPr>
          <p:nvPr/>
        </p:nvSpPr>
        <p:spPr bwMode="auto">
          <a:xfrm>
            <a:off x="471489" y="1131888"/>
            <a:ext cx="2518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Pilate stone</a:t>
            </a:r>
            <a:endParaRPr lang="en-US" altLang="en-US" sz="11500" dirty="0">
              <a:solidFill>
                <a:schemeClr val="accent2">
                  <a:lumMod val="60000"/>
                  <a:lumOff val="40000"/>
                </a:schemeClr>
              </a:solidFill>
              <a:latin typeface="+mj-lt"/>
            </a:endParaRPr>
          </a:p>
        </p:txBody>
      </p:sp>
      <p:sp>
        <p:nvSpPr>
          <p:cNvPr id="21" name="TextBox 20">
            <a:extLst>
              <a:ext uri="{FF2B5EF4-FFF2-40B4-BE49-F238E27FC236}">
                <a16:creationId xmlns:a16="http://schemas.microsoft.com/office/drawing/2014/main" id="{FB20BC32-9D4F-405B-A921-047AA41FF810}"/>
              </a:ext>
            </a:extLst>
          </p:cNvPr>
          <p:cNvSpPr txBox="1">
            <a:spLocks noChangeArrowheads="1"/>
          </p:cNvSpPr>
          <p:nvPr/>
        </p:nvSpPr>
        <p:spPr bwMode="auto">
          <a:xfrm>
            <a:off x="6205703" y="1697755"/>
            <a:ext cx="22544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discovered 1961</a:t>
            </a:r>
            <a:endParaRPr lang="en-US" altLang="en-US" sz="11500" dirty="0">
              <a:solidFill>
                <a:schemeClr val="accent2">
                  <a:lumMod val="60000"/>
                  <a:lumOff val="40000"/>
                </a:schemeClr>
              </a:solidFill>
              <a:latin typeface="+mj-lt"/>
            </a:endParaRPr>
          </a:p>
        </p:txBody>
      </p:sp>
    </p:spTree>
    <p:extLst>
      <p:ext uri="{BB962C8B-B14F-4D97-AF65-F5344CB8AC3E}">
        <p14:creationId xmlns:p14="http://schemas.microsoft.com/office/powerpoint/2010/main" val="8285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73AD97-6C13-49DC-8A83-5649A5FDD305}"/>
              </a:ext>
            </a:extLst>
          </p:cNvPr>
          <p:cNvSpPr/>
          <p:nvPr/>
        </p:nvSpPr>
        <p:spPr>
          <a:xfrm>
            <a:off x="469301" y="4543113"/>
            <a:ext cx="6816869" cy="669262"/>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F515A76-F4AF-431D-B5A5-C1DB14F6373E}"/>
              </a:ext>
            </a:extLst>
          </p:cNvPr>
          <p:cNvSpPr/>
          <p:nvPr/>
        </p:nvSpPr>
        <p:spPr>
          <a:xfrm>
            <a:off x="476556" y="5036595"/>
            <a:ext cx="5412180" cy="669262"/>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Ps. 12:6 ~ </a:t>
            </a:r>
            <a:r>
              <a:rPr lang="en-US" sz="3200" dirty="0">
                <a:solidFill>
                  <a:schemeClr val="accent2">
                    <a:lumMod val="60000"/>
                    <a:lumOff val="40000"/>
                  </a:schemeClr>
                </a:solidFill>
                <a:latin typeface="+mj-lt"/>
              </a:rPr>
              <a:t>The words of the Lord </a:t>
            </a:r>
            <a:r>
              <a:rPr lang="en-US" sz="3200" i="1" dirty="0">
                <a:solidFill>
                  <a:schemeClr val="accent2">
                    <a:lumMod val="60000"/>
                    <a:lumOff val="40000"/>
                  </a:schemeClr>
                </a:solidFill>
                <a:latin typeface="+mj-lt"/>
              </a:rPr>
              <a:t>are</a:t>
            </a:r>
            <a:r>
              <a:rPr lang="en-US" sz="3200" dirty="0">
                <a:solidFill>
                  <a:schemeClr val="accent2">
                    <a:lumMod val="60000"/>
                    <a:lumOff val="40000"/>
                  </a:schemeClr>
                </a:solidFill>
                <a:latin typeface="+mj-lt"/>
              </a:rPr>
              <a:t> pure words, </a:t>
            </a:r>
            <a:r>
              <a:rPr lang="en-US" sz="3200" i="1" dirty="0">
                <a:solidFill>
                  <a:schemeClr val="accent2">
                    <a:lumMod val="60000"/>
                    <a:lumOff val="40000"/>
                  </a:schemeClr>
                </a:solidFill>
                <a:latin typeface="+mj-lt"/>
              </a:rPr>
              <a:t>Like </a:t>
            </a:r>
            <a:r>
              <a:rPr lang="en-US" sz="3200" dirty="0">
                <a:solidFill>
                  <a:schemeClr val="accent2">
                    <a:lumMod val="60000"/>
                    <a:lumOff val="40000"/>
                  </a:schemeClr>
                </a:solidFill>
                <a:latin typeface="+mj-lt"/>
              </a:rPr>
              <a:t>silver tried in a furnace of earth, Purified seven times.</a:t>
            </a:r>
            <a:endParaRPr lang="en-US" altLang="en-US" sz="11500" dirty="0">
              <a:solidFill>
                <a:schemeClr val="accent2">
                  <a:lumMod val="60000"/>
                  <a:lumOff val="40000"/>
                </a:schemeClr>
              </a:solidFill>
              <a:latin typeface="+mj-lt"/>
            </a:endParaRPr>
          </a:p>
        </p:txBody>
      </p:sp>
      <p:sp>
        <p:nvSpPr>
          <p:cNvPr id="5" name="TextBox 4">
            <a:extLst>
              <a:ext uri="{FF2B5EF4-FFF2-40B4-BE49-F238E27FC236}">
                <a16:creationId xmlns:a16="http://schemas.microsoft.com/office/drawing/2014/main" id="{3CBD3CEA-7BC3-4417-B527-7FCCB960C136}"/>
              </a:ext>
            </a:extLst>
          </p:cNvPr>
          <p:cNvSpPr txBox="1">
            <a:spLocks noChangeArrowheads="1"/>
          </p:cNvSpPr>
          <p:nvPr/>
        </p:nvSpPr>
        <p:spPr bwMode="auto">
          <a:xfrm>
            <a:off x="477584" y="2655888"/>
            <a:ext cx="82438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latin typeface="+mj-lt"/>
              </a:rPr>
              <a:t>Ps. 138:2 (NASB) ~ </a:t>
            </a:r>
            <a:r>
              <a:rPr lang="en-US" sz="3200" dirty="0">
                <a:solidFill>
                  <a:schemeClr val="accent2">
                    <a:lumMod val="60000"/>
                    <a:lumOff val="40000"/>
                  </a:schemeClr>
                </a:solidFill>
                <a:latin typeface="+mj-lt"/>
              </a:rPr>
              <a:t>I will bow down toward Your holy temple And give thanks to Your name for Your lovingkindness and Your truth;</a:t>
            </a:r>
          </a:p>
          <a:p>
            <a:r>
              <a:rPr lang="en-US" sz="3200" dirty="0">
                <a:solidFill>
                  <a:schemeClr val="accent2">
                    <a:lumMod val="60000"/>
                    <a:lumOff val="40000"/>
                  </a:schemeClr>
                </a:solidFill>
                <a:latin typeface="+mj-lt"/>
              </a:rPr>
              <a:t>For You have magnified Your word according to all Your name.</a:t>
            </a:r>
            <a:endParaRPr lang="en-US" altLang="en-US" sz="23900" dirty="0">
              <a:solidFill>
                <a:schemeClr val="accent2">
                  <a:lumMod val="60000"/>
                  <a:lumOff val="40000"/>
                </a:schemeClr>
              </a:solidFill>
              <a:latin typeface="+mj-lt"/>
            </a:endParaRPr>
          </a:p>
        </p:txBody>
      </p:sp>
    </p:spTree>
    <p:extLst>
      <p:ext uri="{BB962C8B-B14F-4D97-AF65-F5344CB8AC3E}">
        <p14:creationId xmlns:p14="http://schemas.microsoft.com/office/powerpoint/2010/main" val="4679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4"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80270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latin typeface="+mj-lt"/>
              </a:rPr>
              <a:t>Ps. 119:9 ~ </a:t>
            </a:r>
            <a:r>
              <a:rPr lang="en-US" sz="3200" dirty="0">
                <a:solidFill>
                  <a:schemeClr val="accent2">
                    <a:lumMod val="60000"/>
                    <a:lumOff val="40000"/>
                  </a:schemeClr>
                </a:solidFill>
                <a:latin typeface="+mj-lt"/>
              </a:rPr>
              <a:t>How can a young man cleanse his way? By taking heed according to Your word.</a:t>
            </a:r>
          </a:p>
        </p:txBody>
      </p:sp>
    </p:spTree>
    <p:extLst>
      <p:ext uri="{BB962C8B-B14F-4D97-AF65-F5344CB8AC3E}">
        <p14:creationId xmlns:p14="http://schemas.microsoft.com/office/powerpoint/2010/main" val="358362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100" dirty="0">
                <a:solidFill>
                  <a:schemeClr val="accent2">
                    <a:lumMod val="60000"/>
                    <a:lumOff val="40000"/>
                  </a:schemeClr>
                </a:solidFill>
                <a:latin typeface="+mj-lt"/>
              </a:rPr>
              <a:t>C. H. Spurgeon ~ </a:t>
            </a:r>
            <a:r>
              <a:rPr lang="en-US" sz="3100" dirty="0">
                <a:latin typeface="+mj-lt"/>
              </a:rPr>
              <a:t>“Suppose a number of persons were to take it into their heads that they had to defend a lion, a full-grown king of beasts! There he is in the cage, and here come all the soldiers of the army to fight for him. Well, I should suggest to them, if they would not object, and feel that it was humbling to them, that they should kindly stand back, and open the door, and let the lion out! </a:t>
            </a:r>
          </a:p>
        </p:txBody>
      </p:sp>
    </p:spTree>
    <p:extLst>
      <p:ext uri="{BB962C8B-B14F-4D97-AF65-F5344CB8AC3E}">
        <p14:creationId xmlns:p14="http://schemas.microsoft.com/office/powerpoint/2010/main" val="78677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100" dirty="0">
                <a:solidFill>
                  <a:schemeClr val="accent2">
                    <a:lumMod val="60000"/>
                    <a:lumOff val="40000"/>
                  </a:schemeClr>
                </a:solidFill>
                <a:latin typeface="+mj-lt"/>
              </a:rPr>
              <a:t>C. H. Spurgeon ~ </a:t>
            </a:r>
            <a:r>
              <a:rPr lang="en-US" sz="3100" dirty="0">
                <a:solidFill>
                  <a:schemeClr val="bg1"/>
                </a:solidFill>
                <a:latin typeface="+mj-lt"/>
              </a:rPr>
              <a:t>I believe that would be the best way of defending him, for he would take care of himself; and the best ‘apology’ for the gospel is to let the gospel out. Never mind about defending Deuteronomy or the whole of the Pentateuch; preach Jesus Christ and him crucified. Let the Lion out, and see who will dare to approach him. The Lion of the tribe of Judah will soon drive away all his adversaries.”</a:t>
            </a:r>
          </a:p>
        </p:txBody>
      </p:sp>
    </p:spTree>
    <p:extLst>
      <p:ext uri="{BB962C8B-B14F-4D97-AF65-F5344CB8AC3E}">
        <p14:creationId xmlns:p14="http://schemas.microsoft.com/office/powerpoint/2010/main" val="2948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401975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latin typeface="+mj-lt"/>
              </a:rPr>
              <a:t>unreasonable</a:t>
            </a:r>
            <a:r>
              <a:rPr lang="en-US" sz="3200" dirty="0">
                <a:latin typeface="+mj-lt"/>
              </a:rPr>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atopos</a:t>
            </a:r>
            <a:r>
              <a:rPr lang="en-US" sz="3200" dirty="0">
                <a:latin typeface="+mj-lt"/>
              </a:rPr>
              <a:t> – </a:t>
            </a:r>
            <a:r>
              <a:rPr lang="en-US" sz="3200" i="1" dirty="0">
                <a:latin typeface="+mj-lt"/>
              </a:rPr>
              <a:t>not in place, out of place</a:t>
            </a:r>
            <a:endParaRPr lang="en-US" sz="3200" dirty="0">
              <a:latin typeface="+mj-lt"/>
            </a:endParaRPr>
          </a:p>
        </p:txBody>
      </p:sp>
    </p:spTree>
    <p:extLst>
      <p:ext uri="{BB962C8B-B14F-4D97-AF65-F5344CB8AC3E}">
        <p14:creationId xmlns:p14="http://schemas.microsoft.com/office/powerpoint/2010/main" val="20180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20197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solidFill>
                  <a:schemeClr val="accent2">
                    <a:lumMod val="60000"/>
                    <a:lumOff val="40000"/>
                  </a:schemeClr>
                </a:solidFill>
                <a:latin typeface="+mj-lt"/>
              </a:rPr>
              <a:t>                                 </a:t>
            </a:r>
            <a:r>
              <a:rPr lang="en-US" sz="2800" baseline="30000" dirty="0">
                <a:solidFill>
                  <a:schemeClr val="bg1"/>
                </a:solidFill>
                <a:latin typeface="+mj-lt"/>
              </a:rPr>
              <a:t>1</a:t>
            </a:r>
            <a:r>
              <a:rPr lang="en-US" sz="2800" dirty="0">
                <a:solidFill>
                  <a:schemeClr val="accent2">
                    <a:lumMod val="60000"/>
                    <a:lumOff val="40000"/>
                  </a:schemeClr>
                </a:solidFill>
                <a:latin typeface="+mj-lt"/>
              </a:rPr>
              <a:t> Finally, brethren, pray for us, that the word of the Lord may run </a:t>
            </a:r>
            <a:r>
              <a:rPr lang="en-US" sz="2800" i="1" dirty="0">
                <a:solidFill>
                  <a:schemeClr val="accent2">
                    <a:lumMod val="60000"/>
                    <a:lumOff val="40000"/>
                  </a:schemeClr>
                </a:solidFill>
                <a:latin typeface="+mj-lt"/>
              </a:rPr>
              <a:t>swiftly</a:t>
            </a:r>
            <a:r>
              <a:rPr lang="en-US" sz="2800" dirty="0">
                <a:solidFill>
                  <a:schemeClr val="accent2">
                    <a:lumMod val="60000"/>
                    <a:lumOff val="40000"/>
                  </a:schemeClr>
                </a:solidFill>
                <a:latin typeface="+mj-lt"/>
              </a:rPr>
              <a:t> and be glorified, just as </a:t>
            </a:r>
            <a:r>
              <a:rPr lang="en-US" sz="2800" i="1" dirty="0">
                <a:solidFill>
                  <a:schemeClr val="accent2">
                    <a:lumMod val="60000"/>
                    <a:lumOff val="40000"/>
                  </a:schemeClr>
                </a:solidFill>
                <a:latin typeface="+mj-lt"/>
              </a:rPr>
              <a:t>it is</a:t>
            </a:r>
            <a:r>
              <a:rPr lang="en-US" sz="2800" dirty="0">
                <a:solidFill>
                  <a:schemeClr val="accent2">
                    <a:lumMod val="60000"/>
                    <a:lumOff val="40000"/>
                  </a:schemeClr>
                </a:solidFill>
                <a:latin typeface="+mj-lt"/>
              </a:rPr>
              <a:t> with you, </a:t>
            </a:r>
            <a:r>
              <a:rPr lang="en-US" sz="2800" baseline="30000" dirty="0">
                <a:latin typeface="+mj-lt"/>
              </a:rPr>
              <a:t>2 </a:t>
            </a:r>
            <a:r>
              <a:rPr lang="en-US" sz="2800" dirty="0">
                <a:solidFill>
                  <a:schemeClr val="accent2">
                    <a:lumMod val="60000"/>
                    <a:lumOff val="40000"/>
                  </a:schemeClr>
                </a:solidFill>
                <a:latin typeface="+mj-lt"/>
              </a:rPr>
              <a:t>and that we may be delivered from unreasonable and wicked men; for not all have faith. </a:t>
            </a:r>
          </a:p>
          <a:p>
            <a:r>
              <a:rPr lang="en-US" sz="2800" baseline="30000" dirty="0">
                <a:latin typeface="+mj-lt"/>
              </a:rPr>
              <a:t>3 </a:t>
            </a:r>
            <a:r>
              <a:rPr lang="en-US" sz="2800" dirty="0">
                <a:solidFill>
                  <a:schemeClr val="accent2">
                    <a:lumMod val="60000"/>
                    <a:lumOff val="40000"/>
                  </a:schemeClr>
                </a:solidFill>
                <a:latin typeface="+mj-lt"/>
              </a:rPr>
              <a:t>But the Lord is faithful, who will establish you and guard </a:t>
            </a:r>
            <a:r>
              <a:rPr lang="en-US" sz="2800" i="1" dirty="0">
                <a:solidFill>
                  <a:schemeClr val="accent2">
                    <a:lumMod val="60000"/>
                    <a:lumOff val="40000"/>
                  </a:schemeClr>
                </a:solidFill>
                <a:latin typeface="+mj-lt"/>
              </a:rPr>
              <a:t>you</a:t>
            </a:r>
            <a:r>
              <a:rPr lang="en-US" sz="2800" dirty="0">
                <a:solidFill>
                  <a:schemeClr val="accent2">
                    <a:lumMod val="60000"/>
                    <a:lumOff val="40000"/>
                  </a:schemeClr>
                </a:solidFill>
                <a:latin typeface="+mj-lt"/>
              </a:rPr>
              <a:t> from the evil one. </a:t>
            </a:r>
            <a:r>
              <a:rPr lang="en-US" sz="2800" baseline="30000" dirty="0">
                <a:latin typeface="+mj-lt"/>
              </a:rPr>
              <a:t>4 </a:t>
            </a:r>
            <a:r>
              <a:rPr lang="en-US" sz="2800" dirty="0">
                <a:solidFill>
                  <a:schemeClr val="accent2">
                    <a:lumMod val="60000"/>
                    <a:lumOff val="40000"/>
                  </a:schemeClr>
                </a:solidFill>
                <a:latin typeface="+mj-lt"/>
              </a:rPr>
              <a:t>And we have confidence in the Lord concerning you, both that you do and will do the things we command you. </a:t>
            </a:r>
          </a:p>
          <a:p>
            <a:r>
              <a:rPr lang="en-US" sz="2800" baseline="30000" dirty="0">
                <a:latin typeface="+mj-lt"/>
              </a:rPr>
              <a:t>5 </a:t>
            </a:r>
            <a:r>
              <a:rPr lang="en-US" sz="2800" dirty="0">
                <a:solidFill>
                  <a:schemeClr val="accent2">
                    <a:lumMod val="60000"/>
                    <a:lumOff val="40000"/>
                  </a:schemeClr>
                </a:solidFill>
                <a:latin typeface="+mj-lt"/>
              </a:rPr>
              <a:t>Now may the Lord direct your hearts into the love of God and into the patience of Christ. </a:t>
            </a:r>
          </a:p>
        </p:txBody>
      </p:sp>
      <p:sp>
        <p:nvSpPr>
          <p:cNvPr id="2" name="TextBox 1">
            <a:extLst>
              <a:ext uri="{FF2B5EF4-FFF2-40B4-BE49-F238E27FC236}">
                <a16:creationId xmlns:a16="http://schemas.microsoft.com/office/drawing/2014/main" id="{FFDBC0CF-0842-4BB9-8A4C-FBB64E6D5158}"/>
              </a:ext>
            </a:extLst>
          </p:cNvPr>
          <p:cNvSpPr txBox="1"/>
          <p:nvPr/>
        </p:nvSpPr>
        <p:spPr bwMode="auto">
          <a:xfrm>
            <a:off x="479355" y="1134227"/>
            <a:ext cx="2823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2 Thess. 3:1-18 ~ </a:t>
            </a:r>
          </a:p>
        </p:txBody>
      </p:sp>
    </p:spTree>
    <p:extLst>
      <p:ext uri="{BB962C8B-B14F-4D97-AF65-F5344CB8AC3E}">
        <p14:creationId xmlns:p14="http://schemas.microsoft.com/office/powerpoint/2010/main" val="33351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2" descr="Image result for olive garden">
            <a:extLst>
              <a:ext uri="{FF2B5EF4-FFF2-40B4-BE49-F238E27FC236}">
                <a16:creationId xmlns:a16="http://schemas.microsoft.com/office/drawing/2014/main" id="{A3E70E88-DE37-47A9-958E-3CF06BA18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4313">
            <a:off x="1747662" y="1870172"/>
            <a:ext cx="5677705" cy="3741765"/>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effectLst>
                  <a:outerShdw blurRad="38100" dist="38100" dir="2700000" algn="tl">
                    <a:srgbClr val="000000">
                      <a:alpha val="43137"/>
                    </a:srgbClr>
                  </a:outerShdw>
                </a:effectLst>
                <a:latin typeface="+mj-lt"/>
              </a:rPr>
              <a:t>establish</a:t>
            </a:r>
            <a:r>
              <a:rPr lang="en-US" sz="3200" dirty="0">
                <a:effectLst>
                  <a:outerShdw blurRad="38100" dist="38100" dir="2700000" algn="tl">
                    <a:srgbClr val="000000">
                      <a:alpha val="43137"/>
                    </a:srgbClr>
                  </a:outerShdw>
                </a:effectLst>
                <a:latin typeface="+mj-lt"/>
              </a:rPr>
              <a:t> ~ </a:t>
            </a:r>
            <a:r>
              <a:rPr lang="en-US" sz="3200" b="1" i="1"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stērizō</a:t>
            </a:r>
            <a:r>
              <a:rPr lang="en-US" sz="3200" i="1" dirty="0">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 </a:t>
            </a:r>
            <a:r>
              <a:rPr lang="en-US" sz="3200" i="1" dirty="0">
                <a:effectLst>
                  <a:outerShdw blurRad="38100" dist="38100" dir="2700000" algn="tl">
                    <a:srgbClr val="000000">
                      <a:alpha val="43137"/>
                    </a:srgbClr>
                  </a:outerShdw>
                </a:effectLst>
                <a:latin typeface="+mj-lt"/>
              </a:rPr>
              <a:t>to make strong, solid </a:t>
            </a:r>
            <a:endParaRPr lang="en-US" sz="4800" dirty="0">
              <a:effectLst>
                <a:outerShdw blurRad="38100" dist="38100" dir="2700000" algn="tl">
                  <a:srgbClr val="000000">
                    <a:alpha val="43137"/>
                  </a:srgbClr>
                </a:outerShdw>
              </a:effectLst>
              <a:latin typeface="+mj-lt"/>
            </a:endParaRPr>
          </a:p>
        </p:txBody>
      </p:sp>
      <p:sp>
        <p:nvSpPr>
          <p:cNvPr id="5" name="TextBox 4">
            <a:extLst>
              <a:ext uri="{FF2B5EF4-FFF2-40B4-BE49-F238E27FC236}">
                <a16:creationId xmlns:a16="http://schemas.microsoft.com/office/drawing/2014/main" id="{ADF80EDB-4A35-4DC9-9667-2B9EB1F90408}"/>
              </a:ext>
            </a:extLst>
          </p:cNvPr>
          <p:cNvSpPr txBox="1">
            <a:spLocks noChangeArrowheads="1"/>
          </p:cNvSpPr>
          <p:nvPr/>
        </p:nvSpPr>
        <p:spPr bwMode="auto">
          <a:xfrm>
            <a:off x="471491" y="1705200"/>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effectLst>
                  <a:outerShdw blurRad="38100" dist="38100" dir="2700000" algn="tl">
                    <a:srgbClr val="000000">
                      <a:alpha val="43137"/>
                    </a:srgbClr>
                  </a:outerShdw>
                </a:effectLst>
                <a:latin typeface="+mj-lt"/>
                <a:cs typeface="Calibri" panose="020F0502020204030204" pitchFamily="34" charset="0"/>
              </a:rPr>
              <a:t>guard</a:t>
            </a:r>
            <a:r>
              <a:rPr lang="en-US" sz="3200" dirty="0">
                <a:effectLst>
                  <a:outerShdw blurRad="38100" dist="38100" dir="2700000" algn="tl">
                    <a:srgbClr val="000000">
                      <a:alpha val="43137"/>
                    </a:srgbClr>
                  </a:outerShdw>
                </a:effectLst>
                <a:latin typeface="+mj-lt"/>
                <a:cs typeface="Calibri" panose="020F0502020204030204" pitchFamily="34" charset="0"/>
              </a:rPr>
              <a:t> ~ </a:t>
            </a:r>
            <a:r>
              <a:rPr lang="en-US" sz="3200" i="1" dirty="0">
                <a:effectLst>
                  <a:outerShdw blurRad="38100" dist="38100" dir="2700000" algn="tl">
                    <a:srgbClr val="000000">
                      <a:alpha val="43137"/>
                    </a:srgbClr>
                  </a:outerShdw>
                </a:effectLst>
                <a:latin typeface="+mj-lt"/>
                <a:cs typeface="Calibri" panose="020F0502020204030204" pitchFamily="34" charset="0"/>
              </a:rPr>
              <a:t>to watch over </a:t>
            </a:r>
            <a:r>
              <a:rPr lang="en-US" sz="3200" dirty="0">
                <a:effectLst>
                  <a:outerShdw blurRad="38100" dist="38100" dir="2700000" algn="tl">
                    <a:srgbClr val="000000">
                      <a:alpha val="43137"/>
                    </a:srgbClr>
                  </a:outerShdw>
                </a:effectLst>
                <a:latin typeface="+mj-lt"/>
                <a:cs typeface="Calibri" panose="020F0502020204030204" pitchFamily="34" charset="0"/>
              </a:rPr>
              <a:t>or</a:t>
            </a:r>
            <a:r>
              <a:rPr lang="en-US" sz="3200" i="1" dirty="0">
                <a:effectLst>
                  <a:outerShdw blurRad="38100" dist="38100" dir="2700000" algn="tl">
                    <a:srgbClr val="000000">
                      <a:alpha val="43137"/>
                    </a:srgbClr>
                  </a:outerShdw>
                </a:effectLst>
                <a:latin typeface="+mj-lt"/>
                <a:cs typeface="Calibri" panose="020F0502020204030204" pitchFamily="34" charset="0"/>
              </a:rPr>
              <a:t> preserve</a:t>
            </a:r>
            <a:endParaRPr lang="en-US" sz="7200" dirty="0">
              <a:effectLst>
                <a:outerShdw blurRad="38100" dist="38100" dir="2700000" algn="tl">
                  <a:srgbClr val="000000">
                    <a:alpha val="43137"/>
                  </a:srgbClr>
                </a:outerShdw>
              </a:effectLst>
              <a:latin typeface="+mj-lt"/>
              <a:cs typeface="Calibri" panose="020F0502020204030204" pitchFamily="34" charset="0"/>
            </a:endParaRPr>
          </a:p>
        </p:txBody>
      </p:sp>
      <p:sp>
        <p:nvSpPr>
          <p:cNvPr id="2" name="TextBox 1">
            <a:extLst>
              <a:ext uri="{FF2B5EF4-FFF2-40B4-BE49-F238E27FC236}">
                <a16:creationId xmlns:a16="http://schemas.microsoft.com/office/drawing/2014/main" id="{6E0A540F-67E0-49DC-BF77-CB491A8AF6E7}"/>
              </a:ext>
            </a:extLst>
          </p:cNvPr>
          <p:cNvSpPr txBox="1"/>
          <p:nvPr/>
        </p:nvSpPr>
        <p:spPr bwMode="auto">
          <a:xfrm>
            <a:off x="1937657" y="4426854"/>
            <a:ext cx="5479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b="1" dirty="0">
                <a:latin typeface="Lucida Handwriting" panose="03010101010101010101" pitchFamily="66" charset="0"/>
              </a:rPr>
              <a:t>When you’re here …</a:t>
            </a:r>
          </a:p>
        </p:txBody>
      </p:sp>
      <p:sp>
        <p:nvSpPr>
          <p:cNvPr id="7" name="TextBox 6">
            <a:extLst>
              <a:ext uri="{FF2B5EF4-FFF2-40B4-BE49-F238E27FC236}">
                <a16:creationId xmlns:a16="http://schemas.microsoft.com/office/drawing/2014/main" id="{7BC1B034-139A-4BD5-9558-91C806FFBB78}"/>
              </a:ext>
            </a:extLst>
          </p:cNvPr>
          <p:cNvSpPr txBox="1"/>
          <p:nvPr/>
        </p:nvSpPr>
        <p:spPr bwMode="auto">
          <a:xfrm>
            <a:off x="2636295" y="4985653"/>
            <a:ext cx="4096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b="1" dirty="0">
                <a:latin typeface="Lucida Handwriting" panose="03010101010101010101" pitchFamily="66" charset="0"/>
              </a:rPr>
              <a:t>you’re family</a:t>
            </a:r>
          </a:p>
        </p:txBody>
      </p:sp>
      <p:sp>
        <p:nvSpPr>
          <p:cNvPr id="3" name="TextBox 2">
            <a:extLst>
              <a:ext uri="{FF2B5EF4-FFF2-40B4-BE49-F238E27FC236}">
                <a16:creationId xmlns:a16="http://schemas.microsoft.com/office/drawing/2014/main" id="{B9AAF480-A0F4-443F-9D77-53AF340BB6BA}"/>
              </a:ext>
            </a:extLst>
          </p:cNvPr>
          <p:cNvSpPr txBox="1"/>
          <p:nvPr/>
        </p:nvSpPr>
        <p:spPr bwMode="auto">
          <a:xfrm>
            <a:off x="718457" y="2256973"/>
            <a:ext cx="7554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2575" indent="-282575" algn="l" eaLnBrk="1" hangingPunct="1">
              <a:buFont typeface="Arial" panose="020B0604020202020204" pitchFamily="34" charset="0"/>
              <a:buChar char="•"/>
            </a:pPr>
            <a:r>
              <a:rPr lang="en-US" sz="3200" dirty="0">
                <a:effectLst>
                  <a:outerShdw blurRad="38100" dist="38100" dir="2700000" algn="tl">
                    <a:srgbClr val="000000">
                      <a:alpha val="43137"/>
                    </a:srgbClr>
                  </a:outerShdw>
                </a:effectLst>
                <a:latin typeface="Luminari" panose="02000505000000020004" pitchFamily="2" charset="0"/>
              </a:rPr>
              <a:t> From a root meaning</a:t>
            </a:r>
            <a:r>
              <a:rPr lang="en-US" sz="3200" i="1" dirty="0">
                <a:effectLst>
                  <a:outerShdw blurRad="38100" dist="38100" dir="2700000" algn="tl">
                    <a:srgbClr val="000000">
                      <a:alpha val="43137"/>
                    </a:srgbClr>
                  </a:outerShdw>
                </a:effectLst>
                <a:latin typeface="Luminari" panose="02000505000000020004" pitchFamily="2" charset="0"/>
              </a:rPr>
              <a:t> family</a:t>
            </a:r>
          </a:p>
        </p:txBody>
      </p:sp>
    </p:spTree>
    <p:extLst>
      <p:ext uri="{BB962C8B-B14F-4D97-AF65-F5344CB8AC3E}">
        <p14:creationId xmlns:p14="http://schemas.microsoft.com/office/powerpoint/2010/main" val="25784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700"/>
                            </p:stCondLst>
                            <p:childTnLst>
                              <p:par>
                                <p:cTn id="30" presetID="10" presetClass="entr" presetSubtype="0" fill="hold" grpId="0" nodeType="afterEffect">
                                  <p:stCondLst>
                                    <p:cond delay="50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2" grpId="0"/>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691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3" name="TextBox 2">
            <a:extLst>
              <a:ext uri="{FF2B5EF4-FFF2-40B4-BE49-F238E27FC236}">
                <a16:creationId xmlns:a16="http://schemas.microsoft.com/office/drawing/2014/main" id="{1731EC20-4601-4834-A59B-2131A2D1EEF9}"/>
              </a:ext>
            </a:extLst>
          </p:cNvPr>
          <p:cNvSpPr txBox="1">
            <a:spLocks noChangeArrowheads="1"/>
          </p:cNvSpPr>
          <p:nvPr/>
        </p:nvSpPr>
        <p:spPr bwMode="auto">
          <a:xfrm>
            <a:off x="471488" y="1131888"/>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effectLst>
                  <a:outerShdw blurRad="38100" dist="38100" dir="2700000" algn="tl">
                    <a:srgbClr val="000000">
                      <a:alpha val="43137"/>
                    </a:srgbClr>
                  </a:outerShdw>
                </a:effectLst>
                <a:latin typeface="+mj-lt"/>
              </a:rPr>
              <a:t>direct</a:t>
            </a:r>
            <a:r>
              <a:rPr lang="en-US" sz="3200" dirty="0">
                <a:effectLst>
                  <a:outerShdw blurRad="38100" dist="38100" dir="2700000" algn="tl">
                    <a:srgbClr val="000000">
                      <a:alpha val="43137"/>
                    </a:srgbClr>
                  </a:outerShdw>
                </a:effectLst>
                <a:latin typeface="+mj-lt"/>
              </a:rPr>
              <a:t> ~ </a:t>
            </a:r>
            <a:r>
              <a:rPr lang="en-US" sz="3200" b="1" i="1"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kateuthunō</a:t>
            </a:r>
            <a:r>
              <a:rPr lang="en-US" sz="3200" i="1" dirty="0">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 </a:t>
            </a:r>
            <a:r>
              <a:rPr lang="en-US" sz="3200" i="1" dirty="0">
                <a:effectLst>
                  <a:outerShdw blurRad="38100" dist="38100" dir="2700000" algn="tl">
                    <a:srgbClr val="000000">
                      <a:alpha val="43137"/>
                    </a:srgbClr>
                  </a:outerShdw>
                </a:effectLst>
                <a:latin typeface="+mj-lt"/>
              </a:rPr>
              <a:t>to fully straighten</a:t>
            </a:r>
            <a:endParaRPr lang="en-US" sz="4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080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pic>
        <p:nvPicPr>
          <p:cNvPr id="3" name="Picture 2" descr="A black sign with white text&#10;&#10;Description generated with high confidence">
            <a:extLst>
              <a:ext uri="{FF2B5EF4-FFF2-40B4-BE49-F238E27FC236}">
                <a16:creationId xmlns:a16="http://schemas.microsoft.com/office/drawing/2014/main" id="{53C9149F-17ED-430B-BDA0-506750B1B389}"/>
              </a:ext>
            </a:extLst>
          </p:cNvPr>
          <p:cNvPicPr>
            <a:picLocks noChangeAspect="1"/>
          </p:cNvPicPr>
          <p:nvPr/>
        </p:nvPicPr>
        <p:blipFill>
          <a:blip r:embed="rId3">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00000">
            <a:off x="3746897" y="2057371"/>
            <a:ext cx="3629025" cy="3629025"/>
          </a:xfrm>
          <a:prstGeom prst="rect">
            <a:avLst/>
          </a:prstGeom>
        </p:spPr>
      </p:pic>
      <p:cxnSp>
        <p:nvCxnSpPr>
          <p:cNvPr id="12" name="Straight Connector 11">
            <a:extLst>
              <a:ext uri="{FF2B5EF4-FFF2-40B4-BE49-F238E27FC236}">
                <a16:creationId xmlns:a16="http://schemas.microsoft.com/office/drawing/2014/main" id="{905AF4EA-A2E4-41FC-968D-33A22EEAAD8D}"/>
              </a:ext>
            </a:extLst>
          </p:cNvPr>
          <p:cNvCxnSpPr>
            <a:cxnSpLocks/>
          </p:cNvCxnSpPr>
          <p:nvPr/>
        </p:nvCxnSpPr>
        <p:spPr>
          <a:xfrm>
            <a:off x="3640577" y="5379688"/>
            <a:ext cx="7543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DC9117-8512-424D-9C7A-D74A43ECE918}"/>
              </a:ext>
            </a:extLst>
          </p:cNvPr>
          <p:cNvCxnSpPr>
            <a:cxnSpLocks/>
          </p:cNvCxnSpPr>
          <p:nvPr/>
        </p:nvCxnSpPr>
        <p:spPr>
          <a:xfrm flipV="1">
            <a:off x="4387337" y="4989254"/>
            <a:ext cx="0" cy="3958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CFC1B9-608E-4373-8FD1-D4539B679361}"/>
              </a:ext>
            </a:extLst>
          </p:cNvPr>
          <p:cNvCxnSpPr>
            <a:cxnSpLocks/>
          </p:cNvCxnSpPr>
          <p:nvPr/>
        </p:nvCxnSpPr>
        <p:spPr>
          <a:xfrm flipH="1">
            <a:off x="4052057" y="4998688"/>
            <a:ext cx="33745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CDF945-1486-4C62-92B6-64ACA843A610}"/>
              </a:ext>
            </a:extLst>
          </p:cNvPr>
          <p:cNvCxnSpPr>
            <a:cxnSpLocks/>
          </p:cNvCxnSpPr>
          <p:nvPr/>
        </p:nvCxnSpPr>
        <p:spPr>
          <a:xfrm flipV="1">
            <a:off x="4053146" y="3872380"/>
            <a:ext cx="0" cy="11393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CE19A2-7541-4FCF-B8C1-BED7E0708ECA}"/>
              </a:ext>
            </a:extLst>
          </p:cNvPr>
          <p:cNvCxnSpPr>
            <a:cxnSpLocks/>
          </p:cNvCxnSpPr>
          <p:nvPr/>
        </p:nvCxnSpPr>
        <p:spPr>
          <a:xfrm flipH="1">
            <a:off x="4037033" y="3863201"/>
            <a:ext cx="3677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D72940-A8AB-445B-AEC0-0954C3CB4DA8}"/>
              </a:ext>
            </a:extLst>
          </p:cNvPr>
          <p:cNvCxnSpPr>
            <a:cxnSpLocks/>
          </p:cNvCxnSpPr>
          <p:nvPr/>
        </p:nvCxnSpPr>
        <p:spPr>
          <a:xfrm flipV="1">
            <a:off x="4415900" y="2355104"/>
            <a:ext cx="0" cy="15212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5A56AD-9169-4A6F-9FCE-52C37D3EB7CE}"/>
              </a:ext>
            </a:extLst>
          </p:cNvPr>
          <p:cNvCxnSpPr>
            <a:cxnSpLocks/>
          </p:cNvCxnSpPr>
          <p:nvPr/>
        </p:nvCxnSpPr>
        <p:spPr>
          <a:xfrm flipH="1">
            <a:off x="4401082" y="2342968"/>
            <a:ext cx="7782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0B4BF21-2B3E-46D3-B2BC-7B5D55C1B077}"/>
              </a:ext>
            </a:extLst>
          </p:cNvPr>
          <p:cNvCxnSpPr>
            <a:cxnSpLocks/>
          </p:cNvCxnSpPr>
          <p:nvPr/>
        </p:nvCxnSpPr>
        <p:spPr>
          <a:xfrm flipV="1">
            <a:off x="5165152" y="2337763"/>
            <a:ext cx="0" cy="3792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B3E75D-A903-4EA1-8D46-B83DA5C9C532}"/>
              </a:ext>
            </a:extLst>
          </p:cNvPr>
          <p:cNvCxnSpPr>
            <a:cxnSpLocks/>
          </p:cNvCxnSpPr>
          <p:nvPr/>
        </p:nvCxnSpPr>
        <p:spPr>
          <a:xfrm flipH="1">
            <a:off x="5151432" y="2713181"/>
            <a:ext cx="7782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CD82FF-01D0-44C2-B9BF-CDDC8739C40C}"/>
              </a:ext>
            </a:extLst>
          </p:cNvPr>
          <p:cNvCxnSpPr>
            <a:cxnSpLocks/>
          </p:cNvCxnSpPr>
          <p:nvPr/>
        </p:nvCxnSpPr>
        <p:spPr>
          <a:xfrm flipV="1">
            <a:off x="5931943" y="2701811"/>
            <a:ext cx="0" cy="3792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818716-9BA3-4794-B86E-247C0C5CD54F}"/>
              </a:ext>
            </a:extLst>
          </p:cNvPr>
          <p:cNvCxnSpPr>
            <a:cxnSpLocks/>
          </p:cNvCxnSpPr>
          <p:nvPr/>
        </p:nvCxnSpPr>
        <p:spPr>
          <a:xfrm flipH="1">
            <a:off x="4790953" y="3097777"/>
            <a:ext cx="11554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AF280B-BF02-4C5F-85F9-4F96F2058A4D}"/>
              </a:ext>
            </a:extLst>
          </p:cNvPr>
          <p:cNvCxnSpPr>
            <a:cxnSpLocks/>
          </p:cNvCxnSpPr>
          <p:nvPr/>
        </p:nvCxnSpPr>
        <p:spPr>
          <a:xfrm flipV="1">
            <a:off x="4798522" y="3091624"/>
            <a:ext cx="0" cy="11483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8D162C3-1865-47DB-A332-2C705C21CECC}"/>
              </a:ext>
            </a:extLst>
          </p:cNvPr>
          <p:cNvCxnSpPr>
            <a:cxnSpLocks/>
          </p:cNvCxnSpPr>
          <p:nvPr/>
        </p:nvCxnSpPr>
        <p:spPr>
          <a:xfrm flipH="1">
            <a:off x="4786946" y="4233376"/>
            <a:ext cx="3760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5D6CDB-5AEA-429F-AD80-B327C59BA4F4}"/>
              </a:ext>
            </a:extLst>
          </p:cNvPr>
          <p:cNvCxnSpPr>
            <a:cxnSpLocks/>
          </p:cNvCxnSpPr>
          <p:nvPr/>
        </p:nvCxnSpPr>
        <p:spPr>
          <a:xfrm flipV="1">
            <a:off x="5169943" y="4219769"/>
            <a:ext cx="0" cy="4050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4CACC5-62FB-4F86-86A7-D412C6F11A7D}"/>
              </a:ext>
            </a:extLst>
          </p:cNvPr>
          <p:cNvCxnSpPr>
            <a:cxnSpLocks/>
          </p:cNvCxnSpPr>
          <p:nvPr/>
        </p:nvCxnSpPr>
        <p:spPr>
          <a:xfrm flipH="1">
            <a:off x="5156598" y="4628967"/>
            <a:ext cx="76513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BE6BCD-F66E-4210-AF65-0DAD64339E4C}"/>
              </a:ext>
            </a:extLst>
          </p:cNvPr>
          <p:cNvCxnSpPr>
            <a:cxnSpLocks/>
          </p:cNvCxnSpPr>
          <p:nvPr/>
        </p:nvCxnSpPr>
        <p:spPr>
          <a:xfrm flipV="1">
            <a:off x="5922222" y="4256359"/>
            <a:ext cx="0" cy="3826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B53637-8F8C-4DAE-92FC-CC2CB63804F2}"/>
              </a:ext>
            </a:extLst>
          </p:cNvPr>
          <p:cNvCxnSpPr>
            <a:cxnSpLocks/>
          </p:cNvCxnSpPr>
          <p:nvPr/>
        </p:nvCxnSpPr>
        <p:spPr>
          <a:xfrm flipH="1">
            <a:off x="5558354" y="4259317"/>
            <a:ext cx="3760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101D09-DE6D-4581-A276-10F99405C4FB}"/>
              </a:ext>
            </a:extLst>
          </p:cNvPr>
          <p:cNvCxnSpPr>
            <a:cxnSpLocks/>
          </p:cNvCxnSpPr>
          <p:nvPr/>
        </p:nvCxnSpPr>
        <p:spPr>
          <a:xfrm flipV="1">
            <a:off x="5573381" y="3866928"/>
            <a:ext cx="0" cy="4050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5AC5B94-5E91-42C7-8ED8-9E1503B17BFE}"/>
              </a:ext>
            </a:extLst>
          </p:cNvPr>
          <p:cNvCxnSpPr>
            <a:cxnSpLocks/>
          </p:cNvCxnSpPr>
          <p:nvPr/>
        </p:nvCxnSpPr>
        <p:spPr>
          <a:xfrm flipH="1">
            <a:off x="5559438" y="3869505"/>
            <a:ext cx="11554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FDFBE60-D2D3-4434-BF2B-C6456DEEE298}"/>
              </a:ext>
            </a:extLst>
          </p:cNvPr>
          <p:cNvCxnSpPr>
            <a:cxnSpLocks/>
          </p:cNvCxnSpPr>
          <p:nvPr/>
        </p:nvCxnSpPr>
        <p:spPr>
          <a:xfrm flipV="1">
            <a:off x="6705244" y="3487277"/>
            <a:ext cx="0" cy="3954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F7153C-3D04-4041-B0DC-EFD6722FB1E8}"/>
              </a:ext>
            </a:extLst>
          </p:cNvPr>
          <p:cNvCxnSpPr>
            <a:cxnSpLocks/>
          </p:cNvCxnSpPr>
          <p:nvPr/>
        </p:nvCxnSpPr>
        <p:spPr>
          <a:xfrm flipH="1">
            <a:off x="6340840" y="3495994"/>
            <a:ext cx="3760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A458A7C-4A2E-4D57-AADD-35139E93FA24}"/>
              </a:ext>
            </a:extLst>
          </p:cNvPr>
          <p:cNvCxnSpPr>
            <a:cxnSpLocks/>
          </p:cNvCxnSpPr>
          <p:nvPr/>
        </p:nvCxnSpPr>
        <p:spPr>
          <a:xfrm flipV="1">
            <a:off x="6345382" y="2343691"/>
            <a:ext cx="0" cy="11623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FA893B-90D6-4CB1-BB67-457B63B59B39}"/>
              </a:ext>
            </a:extLst>
          </p:cNvPr>
          <p:cNvCxnSpPr>
            <a:cxnSpLocks/>
          </p:cNvCxnSpPr>
          <p:nvPr/>
        </p:nvCxnSpPr>
        <p:spPr>
          <a:xfrm flipH="1">
            <a:off x="6329015" y="2332767"/>
            <a:ext cx="7782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40B2EE-6025-472A-89B9-F97BD0B966AD}"/>
              </a:ext>
            </a:extLst>
          </p:cNvPr>
          <p:cNvCxnSpPr>
            <a:cxnSpLocks/>
          </p:cNvCxnSpPr>
          <p:nvPr/>
        </p:nvCxnSpPr>
        <p:spPr>
          <a:xfrm flipV="1">
            <a:off x="7093599" y="1969658"/>
            <a:ext cx="0" cy="379288"/>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Arrow: Right 60">
            <a:extLst>
              <a:ext uri="{FF2B5EF4-FFF2-40B4-BE49-F238E27FC236}">
                <a16:creationId xmlns:a16="http://schemas.microsoft.com/office/drawing/2014/main" id="{89C7B65E-7B35-415A-AD64-9D27B46D2EFA}"/>
              </a:ext>
            </a:extLst>
          </p:cNvPr>
          <p:cNvSpPr/>
          <p:nvPr/>
        </p:nvSpPr>
        <p:spPr>
          <a:xfrm rot="16200000">
            <a:off x="6825998" y="1448362"/>
            <a:ext cx="534473" cy="437881"/>
          </a:xfrm>
          <a:prstGeom prst="rightArrow">
            <a:avLst/>
          </a:prstGeom>
          <a:solidFill>
            <a:srgbClr val="FF0000"/>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54927D9A-419E-40A8-9E79-58E5EC77557B}"/>
              </a:ext>
            </a:extLst>
          </p:cNvPr>
          <p:cNvSpPr/>
          <p:nvPr/>
        </p:nvSpPr>
        <p:spPr>
          <a:xfrm>
            <a:off x="503899" y="1506828"/>
            <a:ext cx="260771" cy="289775"/>
          </a:xfrm>
          <a:prstGeom prst="roundRect">
            <a:avLst/>
          </a:prstGeom>
          <a:solidFill>
            <a:schemeClr val="accent6">
              <a:lumMod val="60000"/>
              <a:lumOff val="40000"/>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B4AAA994-CE10-46A1-975D-E31FE78BCB2D}"/>
              </a:ext>
            </a:extLst>
          </p:cNvPr>
          <p:cNvSpPr/>
          <p:nvPr/>
        </p:nvSpPr>
        <p:spPr>
          <a:xfrm>
            <a:off x="495324" y="2393274"/>
            <a:ext cx="260771" cy="289775"/>
          </a:xfrm>
          <a:prstGeom prst="roundRect">
            <a:avLst/>
          </a:prstGeom>
          <a:solidFill>
            <a:srgbClr val="FF0000"/>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9B0F81D-57B8-4749-8897-1F86E954F55F}"/>
              </a:ext>
            </a:extLst>
          </p:cNvPr>
          <p:cNvSpPr txBox="1"/>
          <p:nvPr/>
        </p:nvSpPr>
        <p:spPr bwMode="auto">
          <a:xfrm>
            <a:off x="850006" y="1461748"/>
            <a:ext cx="2421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400" dirty="0">
                <a:latin typeface="Luminari" panose="02000505000000020004" pitchFamily="2" charset="0"/>
              </a:rPr>
              <a:t>My present spiritual state</a:t>
            </a:r>
          </a:p>
        </p:txBody>
      </p:sp>
      <p:sp>
        <p:nvSpPr>
          <p:cNvPr id="65" name="TextBox 64">
            <a:extLst>
              <a:ext uri="{FF2B5EF4-FFF2-40B4-BE49-F238E27FC236}">
                <a16:creationId xmlns:a16="http://schemas.microsoft.com/office/drawing/2014/main" id="{B9A5775F-7C2B-49AF-A06A-0B8FFE47F8F0}"/>
              </a:ext>
            </a:extLst>
          </p:cNvPr>
          <p:cNvSpPr txBox="1"/>
          <p:nvPr/>
        </p:nvSpPr>
        <p:spPr bwMode="auto">
          <a:xfrm>
            <a:off x="847868" y="2328880"/>
            <a:ext cx="27839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400" dirty="0">
                <a:latin typeface="Luminari" panose="02000505000000020004" pitchFamily="2" charset="0"/>
              </a:rPr>
              <a:t>Love of God;</a:t>
            </a:r>
          </a:p>
          <a:p>
            <a:pPr algn="l" eaLnBrk="1" hangingPunct="1"/>
            <a:r>
              <a:rPr lang="en-US" sz="2400" dirty="0">
                <a:latin typeface="Luminari" panose="02000505000000020004" pitchFamily="2" charset="0"/>
              </a:rPr>
              <a:t>Patience in Christ</a:t>
            </a:r>
          </a:p>
        </p:txBody>
      </p:sp>
      <p:sp>
        <p:nvSpPr>
          <p:cNvPr id="66" name="TextBox 65">
            <a:extLst>
              <a:ext uri="{FF2B5EF4-FFF2-40B4-BE49-F238E27FC236}">
                <a16:creationId xmlns:a16="http://schemas.microsoft.com/office/drawing/2014/main" id="{A09BF7AF-01DD-4149-A7EB-DEBEC6897ACE}"/>
              </a:ext>
            </a:extLst>
          </p:cNvPr>
          <p:cNvSpPr txBox="1"/>
          <p:nvPr/>
        </p:nvSpPr>
        <p:spPr bwMode="auto">
          <a:xfrm>
            <a:off x="1141176" y="5142388"/>
            <a:ext cx="1901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400" dirty="0">
                <a:latin typeface="Luminari" panose="02000505000000020004" pitchFamily="2" charset="0"/>
              </a:rPr>
              <a:t>Where I am</a:t>
            </a:r>
          </a:p>
        </p:txBody>
      </p:sp>
      <p:sp>
        <p:nvSpPr>
          <p:cNvPr id="67" name="TextBox 66">
            <a:extLst>
              <a:ext uri="{FF2B5EF4-FFF2-40B4-BE49-F238E27FC236}">
                <a16:creationId xmlns:a16="http://schemas.microsoft.com/office/drawing/2014/main" id="{03826786-6385-4592-8F3C-83446C211D1F}"/>
              </a:ext>
            </a:extLst>
          </p:cNvPr>
          <p:cNvSpPr txBox="1"/>
          <p:nvPr/>
        </p:nvSpPr>
        <p:spPr bwMode="auto">
          <a:xfrm>
            <a:off x="5544994" y="934107"/>
            <a:ext cx="308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latin typeface="Luminari" panose="02000505000000020004" pitchFamily="2" charset="0"/>
              </a:rPr>
              <a:t>Where I want to go</a:t>
            </a:r>
          </a:p>
        </p:txBody>
      </p:sp>
      <p:sp>
        <p:nvSpPr>
          <p:cNvPr id="73" name="Freeform: Shape 72">
            <a:extLst>
              <a:ext uri="{FF2B5EF4-FFF2-40B4-BE49-F238E27FC236}">
                <a16:creationId xmlns:a16="http://schemas.microsoft.com/office/drawing/2014/main" id="{9CF98152-9C71-42B2-8C62-3EC03632879A}"/>
              </a:ext>
            </a:extLst>
          </p:cNvPr>
          <p:cNvSpPr/>
          <p:nvPr/>
        </p:nvSpPr>
        <p:spPr>
          <a:xfrm>
            <a:off x="3622256" y="2043879"/>
            <a:ext cx="3464417" cy="3316310"/>
          </a:xfrm>
          <a:custGeom>
            <a:avLst/>
            <a:gdLst>
              <a:gd name="connsiteX0" fmla="*/ 154547 w 3464417"/>
              <a:gd name="connsiteY0" fmla="*/ 3187521 h 3316310"/>
              <a:gd name="connsiteX1" fmla="*/ 70834 w 3464417"/>
              <a:gd name="connsiteY1" fmla="*/ 3219718 h 3316310"/>
              <a:gd name="connsiteX2" fmla="*/ 0 w 3464417"/>
              <a:gd name="connsiteY2" fmla="*/ 3316310 h 3316310"/>
              <a:gd name="connsiteX3" fmla="*/ 1461753 w 3464417"/>
              <a:gd name="connsiteY3" fmla="*/ 1268569 h 3316310"/>
              <a:gd name="connsiteX4" fmla="*/ 3464417 w 3464417"/>
              <a:gd name="connsiteY4" fmla="*/ 0 h 331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417" h="3316310">
                <a:moveTo>
                  <a:pt x="154547" y="3187521"/>
                </a:moveTo>
                <a:cubicBezTo>
                  <a:pt x="125569" y="3192887"/>
                  <a:pt x="96592" y="3198253"/>
                  <a:pt x="70834" y="3219718"/>
                </a:cubicBezTo>
                <a:cubicBezTo>
                  <a:pt x="45076" y="3241183"/>
                  <a:pt x="0" y="3316310"/>
                  <a:pt x="0" y="3316310"/>
                </a:cubicBezTo>
                <a:cubicBezTo>
                  <a:pt x="231820" y="2991118"/>
                  <a:pt x="884350" y="1821287"/>
                  <a:pt x="1461753" y="1268569"/>
                </a:cubicBezTo>
                <a:cubicBezTo>
                  <a:pt x="2039156" y="715851"/>
                  <a:pt x="2751786" y="357925"/>
                  <a:pt x="3464417" y="0"/>
                </a:cubicBezTo>
              </a:path>
            </a:pathLst>
          </a:custGeom>
          <a:noFill/>
          <a:ln w="206375">
            <a:solidFill>
              <a:srgbClr val="322E2E"/>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1" name="Freeform: Shape 4100">
            <a:extLst>
              <a:ext uri="{FF2B5EF4-FFF2-40B4-BE49-F238E27FC236}">
                <a16:creationId xmlns:a16="http://schemas.microsoft.com/office/drawing/2014/main" id="{3166B396-0AD4-4D48-86D7-139E289284EC}"/>
              </a:ext>
            </a:extLst>
          </p:cNvPr>
          <p:cNvSpPr/>
          <p:nvPr/>
        </p:nvSpPr>
        <p:spPr>
          <a:xfrm>
            <a:off x="3671295" y="2013091"/>
            <a:ext cx="3464417" cy="3316310"/>
          </a:xfrm>
          <a:custGeom>
            <a:avLst/>
            <a:gdLst>
              <a:gd name="connsiteX0" fmla="*/ 154547 w 3464417"/>
              <a:gd name="connsiteY0" fmla="*/ 3187521 h 3316310"/>
              <a:gd name="connsiteX1" fmla="*/ 70834 w 3464417"/>
              <a:gd name="connsiteY1" fmla="*/ 3219718 h 3316310"/>
              <a:gd name="connsiteX2" fmla="*/ 0 w 3464417"/>
              <a:gd name="connsiteY2" fmla="*/ 3316310 h 3316310"/>
              <a:gd name="connsiteX3" fmla="*/ 1461753 w 3464417"/>
              <a:gd name="connsiteY3" fmla="*/ 1268569 h 3316310"/>
              <a:gd name="connsiteX4" fmla="*/ 3464417 w 3464417"/>
              <a:gd name="connsiteY4" fmla="*/ 0 h 331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417" h="3316310">
                <a:moveTo>
                  <a:pt x="154547" y="3187521"/>
                </a:moveTo>
                <a:cubicBezTo>
                  <a:pt x="125569" y="3192887"/>
                  <a:pt x="96592" y="3198253"/>
                  <a:pt x="70834" y="3219718"/>
                </a:cubicBezTo>
                <a:cubicBezTo>
                  <a:pt x="45076" y="3241183"/>
                  <a:pt x="0" y="3316310"/>
                  <a:pt x="0" y="3316310"/>
                </a:cubicBezTo>
                <a:cubicBezTo>
                  <a:pt x="231820" y="2991118"/>
                  <a:pt x="884350" y="1821287"/>
                  <a:pt x="1461753" y="1268569"/>
                </a:cubicBezTo>
                <a:cubicBezTo>
                  <a:pt x="2039156" y="715851"/>
                  <a:pt x="2751786" y="357925"/>
                  <a:pt x="3464417" y="0"/>
                </a:cubicBezTo>
              </a:path>
            </a:pathLst>
          </a:custGeom>
          <a:noFill/>
          <a:ln w="76200">
            <a:solidFill>
              <a:schemeClr val="accent4">
                <a:lumMod val="40000"/>
                <a:lumOff val="60000"/>
              </a:schemeClr>
            </a:solidFill>
            <a:headEnd type="none" w="med" len="med"/>
            <a:tailEnd type="triangle" w="med" len="med"/>
          </a:ln>
          <a:effectLst>
            <a:outerShdw blurRad="76200" dist="127000" dir="2700000" algn="tl" rotWithShape="0">
              <a:schemeClr val="bg1">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A1022071-291D-458E-8BDB-60D94BA09CBA}"/>
              </a:ext>
            </a:extLst>
          </p:cNvPr>
          <p:cNvSpPr/>
          <p:nvPr/>
        </p:nvSpPr>
        <p:spPr>
          <a:xfrm>
            <a:off x="3067514" y="5159624"/>
            <a:ext cx="534473" cy="437881"/>
          </a:xfrm>
          <a:prstGeom prst="rightArrow">
            <a:avLst/>
          </a:prstGeom>
          <a:solidFill>
            <a:schemeClr val="accent6">
              <a:lumMod val="60000"/>
              <a:lumOff val="40000"/>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CC3F4DFD-EF19-41A0-A130-E58702E28735}"/>
              </a:ext>
            </a:extLst>
          </p:cNvPr>
          <p:cNvGrpSpPr/>
          <p:nvPr/>
        </p:nvGrpSpPr>
        <p:grpSpPr>
          <a:xfrm>
            <a:off x="6842314" y="2583861"/>
            <a:ext cx="1787866" cy="1986518"/>
            <a:chOff x="3733516" y="2504523"/>
            <a:chExt cx="1625333" cy="1805925"/>
          </a:xfrm>
        </p:grpSpPr>
        <p:pic>
          <p:nvPicPr>
            <p:cNvPr id="1026" name="Picture 2" descr="Related image">
              <a:extLst>
                <a:ext uri="{FF2B5EF4-FFF2-40B4-BE49-F238E27FC236}">
                  <a16:creationId xmlns:a16="http://schemas.microsoft.com/office/drawing/2014/main" id="{BE27A9BE-AFFE-4690-AA8A-75013C4C8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516" y="2504523"/>
              <a:ext cx="1625333" cy="1805925"/>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4101">
              <a:extLst>
                <a:ext uri="{FF2B5EF4-FFF2-40B4-BE49-F238E27FC236}">
                  <a16:creationId xmlns:a16="http://schemas.microsoft.com/office/drawing/2014/main" id="{37729331-0319-4839-B77C-950BADE9556C}"/>
                </a:ext>
              </a:extLst>
            </p:cNvPr>
            <p:cNvSpPr/>
            <p:nvPr/>
          </p:nvSpPr>
          <p:spPr>
            <a:xfrm rot="20703699">
              <a:off x="3773784" y="3050868"/>
              <a:ext cx="398033" cy="54218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Freeform: Shape 4103">
              <a:extLst>
                <a:ext uri="{FF2B5EF4-FFF2-40B4-BE49-F238E27FC236}">
                  <a16:creationId xmlns:a16="http://schemas.microsoft.com/office/drawing/2014/main" id="{3E4931F3-732A-4E36-B307-E407EBBC59F1}"/>
                </a:ext>
              </a:extLst>
            </p:cNvPr>
            <p:cNvSpPr/>
            <p:nvPr/>
          </p:nvSpPr>
          <p:spPr>
            <a:xfrm>
              <a:off x="4035840" y="3106595"/>
              <a:ext cx="115700" cy="114216"/>
            </a:xfrm>
            <a:custGeom>
              <a:avLst/>
              <a:gdLst>
                <a:gd name="connsiteX0" fmla="*/ 91186 w 91186"/>
                <a:gd name="connsiteY0" fmla="*/ 21688 h 54345"/>
                <a:gd name="connsiteX1" fmla="*/ 14986 w 91186"/>
                <a:gd name="connsiteY1" fmla="*/ 1277 h 54345"/>
                <a:gd name="connsiteX2" fmla="*/ 19 w 91186"/>
                <a:gd name="connsiteY2" fmla="*/ 54345 h 54345"/>
                <a:gd name="connsiteX0" fmla="*/ 92275 w 92275"/>
                <a:gd name="connsiteY0" fmla="*/ 21688 h 60298"/>
                <a:gd name="connsiteX1" fmla="*/ 16075 w 92275"/>
                <a:gd name="connsiteY1" fmla="*/ 1277 h 60298"/>
                <a:gd name="connsiteX2" fmla="*/ 1108 w 92275"/>
                <a:gd name="connsiteY2" fmla="*/ 54345 h 60298"/>
                <a:gd name="connsiteX3" fmla="*/ 1108 w 92275"/>
                <a:gd name="connsiteY3" fmla="*/ 59788 h 60298"/>
                <a:gd name="connsiteX0" fmla="*/ 91206 w 115700"/>
                <a:gd name="connsiteY0" fmla="*/ 21688 h 114216"/>
                <a:gd name="connsiteX1" fmla="*/ 15006 w 115700"/>
                <a:gd name="connsiteY1" fmla="*/ 1277 h 114216"/>
                <a:gd name="connsiteX2" fmla="*/ 39 w 115700"/>
                <a:gd name="connsiteY2" fmla="*/ 54345 h 114216"/>
                <a:gd name="connsiteX3" fmla="*/ 115700 w 115700"/>
                <a:gd name="connsiteY3" fmla="*/ 114216 h 114216"/>
              </a:gdLst>
              <a:ahLst/>
              <a:cxnLst>
                <a:cxn ang="0">
                  <a:pos x="connsiteX0" y="connsiteY0"/>
                </a:cxn>
                <a:cxn ang="0">
                  <a:pos x="connsiteX1" y="connsiteY1"/>
                </a:cxn>
                <a:cxn ang="0">
                  <a:pos x="connsiteX2" y="connsiteY2"/>
                </a:cxn>
                <a:cxn ang="0">
                  <a:pos x="connsiteX3" y="connsiteY3"/>
                </a:cxn>
              </a:cxnLst>
              <a:rect l="l" t="t" r="r" b="b"/>
              <a:pathLst>
                <a:path w="115700" h="114216">
                  <a:moveTo>
                    <a:pt x="91206" y="21688"/>
                  </a:moveTo>
                  <a:cubicBezTo>
                    <a:pt x="60703" y="8761"/>
                    <a:pt x="30200" y="-4166"/>
                    <a:pt x="15006" y="1277"/>
                  </a:cubicBezTo>
                  <a:cubicBezTo>
                    <a:pt x="-188" y="6720"/>
                    <a:pt x="-75" y="30532"/>
                    <a:pt x="39" y="54345"/>
                  </a:cubicBezTo>
                  <a:cubicBezTo>
                    <a:pt x="-2455" y="64097"/>
                    <a:pt x="115700" y="113082"/>
                    <a:pt x="115700" y="114216"/>
                  </a:cubicBezTo>
                </a:path>
              </a:pathLst>
            </a:custGeom>
            <a:solidFill>
              <a:srgbClr val="FFCE75"/>
            </a:solidFill>
            <a:ln>
              <a:solidFill>
                <a:srgbClr val="EB6C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10" name="Picture 4109" descr="A close up of a logo&#10;&#10;Description generated with very high confidence">
            <a:extLst>
              <a:ext uri="{FF2B5EF4-FFF2-40B4-BE49-F238E27FC236}">
                <a16:creationId xmlns:a16="http://schemas.microsoft.com/office/drawing/2014/main" id="{FAD7450E-408E-48B0-839B-4059D3DF0DD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2062724" y="4512588"/>
            <a:ext cx="1167467" cy="757029"/>
          </a:xfrm>
          <a:prstGeom prst="rect">
            <a:avLst/>
          </a:prstGeom>
          <a:solidFill>
            <a:schemeClr val="bg1"/>
          </a:solidFill>
        </p:spPr>
      </p:pic>
    </p:spTree>
    <p:extLst>
      <p:ext uri="{BB962C8B-B14F-4D97-AF65-F5344CB8AC3E}">
        <p14:creationId xmlns:p14="http://schemas.microsoft.com/office/powerpoint/2010/main" val="30291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down)">
                                      <p:cBhvr>
                                        <p:cTn id="35" dur="500"/>
                                        <p:tgtEl>
                                          <p:spTgt spid="6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10"/>
                                        </p:tgtEl>
                                        <p:attrNameLst>
                                          <p:attrName>style.visibility</p:attrName>
                                        </p:attrNameLst>
                                      </p:cBhvr>
                                      <p:to>
                                        <p:strVal val="visible"/>
                                      </p:to>
                                    </p:set>
                                    <p:animEffect transition="in" filter="fade">
                                      <p:cBhvr>
                                        <p:cTn id="44" dur="500"/>
                                        <p:tgtEl>
                                          <p:spTgt spid="411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105"/>
                                        </p:tgtEl>
                                        <p:attrNameLst>
                                          <p:attrName>style.visibility</p:attrName>
                                        </p:attrNameLst>
                                      </p:cBhvr>
                                      <p:to>
                                        <p:strVal val="visible"/>
                                      </p:to>
                                    </p:set>
                                    <p:animEffect transition="in" filter="fade">
                                      <p:cBhvr>
                                        <p:cTn id="48" dur="500"/>
                                        <p:tgtEl>
                                          <p:spTgt spid="4105"/>
                                        </p:tgtEl>
                                      </p:cBhvr>
                                    </p:animEffect>
                                  </p:childTnLst>
                                </p:cTn>
                              </p:par>
                              <p:par>
                                <p:cTn id="49" presetID="22" presetClass="entr" presetSubtype="8" fill="hold" nodeType="withEffect">
                                  <p:stCondLst>
                                    <p:cond delay="10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100"/>
                                        <p:tgtEl>
                                          <p:spTgt spid="12"/>
                                        </p:tgtEl>
                                      </p:cBhvr>
                                    </p:animEffect>
                                  </p:childTnLst>
                                </p:cTn>
                              </p:par>
                              <p:par>
                                <p:cTn id="52" presetID="22" presetClass="entr" presetSubtype="4" fill="hold" nodeType="withEffect">
                                  <p:stCondLst>
                                    <p:cond delay="20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00"/>
                                        <p:tgtEl>
                                          <p:spTgt spid="15"/>
                                        </p:tgtEl>
                                      </p:cBhvr>
                                    </p:animEffect>
                                  </p:childTnLst>
                                </p:cTn>
                              </p:par>
                              <p:par>
                                <p:cTn id="55" presetID="22" presetClass="entr" presetSubtype="2" fill="hold" nodeType="withEffect">
                                  <p:stCondLst>
                                    <p:cond delay="30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100"/>
                                        <p:tgtEl>
                                          <p:spTgt spid="17"/>
                                        </p:tgtEl>
                                      </p:cBhvr>
                                    </p:animEffect>
                                  </p:childTnLst>
                                </p:cTn>
                              </p:par>
                              <p:par>
                                <p:cTn id="58" presetID="22" presetClass="entr" presetSubtype="4" fill="hold" nodeType="withEffect">
                                  <p:stCondLst>
                                    <p:cond delay="40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100"/>
                                        <p:tgtEl>
                                          <p:spTgt spid="21"/>
                                        </p:tgtEl>
                                      </p:cBhvr>
                                    </p:animEffect>
                                  </p:childTnLst>
                                </p:cTn>
                              </p:par>
                              <p:par>
                                <p:cTn id="61" presetID="22" presetClass="entr" presetSubtype="8" fill="hold" nodeType="withEffect">
                                  <p:stCondLst>
                                    <p:cond delay="50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100"/>
                                        <p:tgtEl>
                                          <p:spTgt spid="23"/>
                                        </p:tgtEl>
                                      </p:cBhvr>
                                    </p:animEffect>
                                  </p:childTnLst>
                                </p:cTn>
                              </p:par>
                              <p:par>
                                <p:cTn id="64" presetID="22" presetClass="entr" presetSubtype="4" fill="hold" nodeType="withEffect">
                                  <p:stCondLst>
                                    <p:cond delay="60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100"/>
                                        <p:tgtEl>
                                          <p:spTgt spid="25"/>
                                        </p:tgtEl>
                                      </p:cBhvr>
                                    </p:animEffect>
                                  </p:childTnLst>
                                </p:cTn>
                              </p:par>
                              <p:par>
                                <p:cTn id="67" presetID="22" presetClass="entr" presetSubtype="8" fill="hold" nodeType="withEffect">
                                  <p:stCondLst>
                                    <p:cond delay="70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
                                        <p:tgtEl>
                                          <p:spTgt spid="27"/>
                                        </p:tgtEl>
                                      </p:cBhvr>
                                    </p:animEffect>
                                  </p:childTnLst>
                                </p:cTn>
                              </p:par>
                              <p:par>
                                <p:cTn id="70" presetID="22" presetClass="entr" presetSubtype="1" fill="hold" nodeType="withEffect">
                                  <p:stCondLst>
                                    <p:cond delay="80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100"/>
                                        <p:tgtEl>
                                          <p:spTgt spid="30"/>
                                        </p:tgtEl>
                                      </p:cBhvr>
                                    </p:animEffect>
                                  </p:childTnLst>
                                </p:cTn>
                              </p:par>
                              <p:par>
                                <p:cTn id="73" presetID="22" presetClass="entr" presetSubtype="8" fill="hold" nodeType="withEffect">
                                  <p:stCondLst>
                                    <p:cond delay="90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100"/>
                                        <p:tgtEl>
                                          <p:spTgt spid="32"/>
                                        </p:tgtEl>
                                      </p:cBhvr>
                                    </p:animEffect>
                                  </p:childTnLst>
                                </p:cTn>
                              </p:par>
                              <p:par>
                                <p:cTn id="76" presetID="22" presetClass="entr" presetSubtype="1" fill="hold" nodeType="withEffect">
                                  <p:stCondLst>
                                    <p:cond delay="100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100"/>
                                        <p:tgtEl>
                                          <p:spTgt spid="34"/>
                                        </p:tgtEl>
                                      </p:cBhvr>
                                    </p:animEffect>
                                  </p:childTnLst>
                                </p:cTn>
                              </p:par>
                              <p:par>
                                <p:cTn id="79" presetID="22" presetClass="entr" presetSubtype="2" fill="hold" nodeType="withEffect">
                                  <p:stCondLst>
                                    <p:cond delay="1100"/>
                                  </p:stCondLst>
                                  <p:childTnLst>
                                    <p:set>
                                      <p:cBhvr>
                                        <p:cTn id="80" dur="1" fill="hold">
                                          <p:stCondLst>
                                            <p:cond delay="0"/>
                                          </p:stCondLst>
                                        </p:cTn>
                                        <p:tgtEl>
                                          <p:spTgt spid="35"/>
                                        </p:tgtEl>
                                        <p:attrNameLst>
                                          <p:attrName>style.visibility</p:attrName>
                                        </p:attrNameLst>
                                      </p:cBhvr>
                                      <p:to>
                                        <p:strVal val="visible"/>
                                      </p:to>
                                    </p:set>
                                    <p:animEffect transition="in" filter="wipe(right)">
                                      <p:cBhvr>
                                        <p:cTn id="81" dur="100"/>
                                        <p:tgtEl>
                                          <p:spTgt spid="35"/>
                                        </p:tgtEl>
                                      </p:cBhvr>
                                    </p:animEffect>
                                  </p:childTnLst>
                                </p:cTn>
                              </p:par>
                              <p:par>
                                <p:cTn id="82" presetID="22" presetClass="entr" presetSubtype="1" fill="hold" nodeType="withEffect">
                                  <p:stCondLst>
                                    <p:cond delay="1200"/>
                                  </p:stCondLst>
                                  <p:childTnLst>
                                    <p:set>
                                      <p:cBhvr>
                                        <p:cTn id="83" dur="1" fill="hold">
                                          <p:stCondLst>
                                            <p:cond delay="0"/>
                                          </p:stCondLst>
                                        </p:cTn>
                                        <p:tgtEl>
                                          <p:spTgt spid="38"/>
                                        </p:tgtEl>
                                        <p:attrNameLst>
                                          <p:attrName>style.visibility</p:attrName>
                                        </p:attrNameLst>
                                      </p:cBhvr>
                                      <p:to>
                                        <p:strVal val="visible"/>
                                      </p:to>
                                    </p:set>
                                    <p:animEffect transition="in" filter="wipe(up)">
                                      <p:cBhvr>
                                        <p:cTn id="84" dur="100"/>
                                        <p:tgtEl>
                                          <p:spTgt spid="38"/>
                                        </p:tgtEl>
                                      </p:cBhvr>
                                    </p:animEffect>
                                  </p:childTnLst>
                                </p:cTn>
                              </p:par>
                              <p:par>
                                <p:cTn id="85" presetID="22" presetClass="entr" presetSubtype="8" fill="hold" nodeType="withEffect">
                                  <p:stCondLst>
                                    <p:cond delay="130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100"/>
                                        <p:tgtEl>
                                          <p:spTgt spid="40"/>
                                        </p:tgtEl>
                                      </p:cBhvr>
                                    </p:animEffect>
                                  </p:childTnLst>
                                </p:cTn>
                              </p:par>
                              <p:par>
                                <p:cTn id="88" presetID="22" presetClass="entr" presetSubtype="1" fill="hold" nodeType="withEffect">
                                  <p:stCondLst>
                                    <p:cond delay="1400"/>
                                  </p:stCondLst>
                                  <p:childTnLst>
                                    <p:set>
                                      <p:cBhvr>
                                        <p:cTn id="89" dur="1" fill="hold">
                                          <p:stCondLst>
                                            <p:cond delay="0"/>
                                          </p:stCondLst>
                                        </p:cTn>
                                        <p:tgtEl>
                                          <p:spTgt spid="42"/>
                                        </p:tgtEl>
                                        <p:attrNameLst>
                                          <p:attrName>style.visibility</p:attrName>
                                        </p:attrNameLst>
                                      </p:cBhvr>
                                      <p:to>
                                        <p:strVal val="visible"/>
                                      </p:to>
                                    </p:set>
                                    <p:animEffect transition="in" filter="wipe(up)">
                                      <p:cBhvr>
                                        <p:cTn id="90" dur="100"/>
                                        <p:tgtEl>
                                          <p:spTgt spid="42"/>
                                        </p:tgtEl>
                                      </p:cBhvr>
                                    </p:animEffect>
                                  </p:childTnLst>
                                </p:cTn>
                              </p:par>
                              <p:par>
                                <p:cTn id="91" presetID="22" presetClass="entr" presetSubtype="8" fill="hold" nodeType="withEffect">
                                  <p:stCondLst>
                                    <p:cond delay="1500"/>
                                  </p:stCondLst>
                                  <p:childTnLst>
                                    <p:set>
                                      <p:cBhvr>
                                        <p:cTn id="92" dur="1" fill="hold">
                                          <p:stCondLst>
                                            <p:cond delay="0"/>
                                          </p:stCondLst>
                                        </p:cTn>
                                        <p:tgtEl>
                                          <p:spTgt spid="44"/>
                                        </p:tgtEl>
                                        <p:attrNameLst>
                                          <p:attrName>style.visibility</p:attrName>
                                        </p:attrNameLst>
                                      </p:cBhvr>
                                      <p:to>
                                        <p:strVal val="visible"/>
                                      </p:to>
                                    </p:set>
                                    <p:animEffect transition="in" filter="wipe(left)">
                                      <p:cBhvr>
                                        <p:cTn id="93" dur="100"/>
                                        <p:tgtEl>
                                          <p:spTgt spid="44"/>
                                        </p:tgtEl>
                                      </p:cBhvr>
                                    </p:animEffect>
                                  </p:childTnLst>
                                </p:cTn>
                              </p:par>
                              <p:par>
                                <p:cTn id="94" presetID="22" presetClass="entr" presetSubtype="4" fill="hold" nodeType="withEffect">
                                  <p:stCondLst>
                                    <p:cond delay="1600"/>
                                  </p:stCondLst>
                                  <p:childTnLst>
                                    <p:set>
                                      <p:cBhvr>
                                        <p:cTn id="95" dur="1" fill="hold">
                                          <p:stCondLst>
                                            <p:cond delay="0"/>
                                          </p:stCondLst>
                                        </p:cTn>
                                        <p:tgtEl>
                                          <p:spTgt spid="46"/>
                                        </p:tgtEl>
                                        <p:attrNameLst>
                                          <p:attrName>style.visibility</p:attrName>
                                        </p:attrNameLst>
                                      </p:cBhvr>
                                      <p:to>
                                        <p:strVal val="visible"/>
                                      </p:to>
                                    </p:set>
                                    <p:animEffect transition="in" filter="wipe(down)">
                                      <p:cBhvr>
                                        <p:cTn id="96" dur="100"/>
                                        <p:tgtEl>
                                          <p:spTgt spid="46"/>
                                        </p:tgtEl>
                                      </p:cBhvr>
                                    </p:animEffect>
                                  </p:childTnLst>
                                </p:cTn>
                              </p:par>
                              <p:par>
                                <p:cTn id="97" presetID="22" presetClass="entr" presetSubtype="2" fill="hold" nodeType="withEffect">
                                  <p:stCondLst>
                                    <p:cond delay="1700"/>
                                  </p:stCondLst>
                                  <p:childTnLst>
                                    <p:set>
                                      <p:cBhvr>
                                        <p:cTn id="98" dur="1" fill="hold">
                                          <p:stCondLst>
                                            <p:cond delay="0"/>
                                          </p:stCondLst>
                                        </p:cTn>
                                        <p:tgtEl>
                                          <p:spTgt spid="49"/>
                                        </p:tgtEl>
                                        <p:attrNameLst>
                                          <p:attrName>style.visibility</p:attrName>
                                        </p:attrNameLst>
                                      </p:cBhvr>
                                      <p:to>
                                        <p:strVal val="visible"/>
                                      </p:to>
                                    </p:set>
                                    <p:animEffect transition="in" filter="wipe(right)">
                                      <p:cBhvr>
                                        <p:cTn id="99" dur="100"/>
                                        <p:tgtEl>
                                          <p:spTgt spid="49"/>
                                        </p:tgtEl>
                                      </p:cBhvr>
                                    </p:animEffect>
                                  </p:childTnLst>
                                </p:cTn>
                              </p:par>
                              <p:par>
                                <p:cTn id="100" presetID="22" presetClass="entr" presetSubtype="4" fill="hold" nodeType="withEffect">
                                  <p:stCondLst>
                                    <p:cond delay="1800"/>
                                  </p:stCondLst>
                                  <p:childTnLst>
                                    <p:set>
                                      <p:cBhvr>
                                        <p:cTn id="101" dur="1" fill="hold">
                                          <p:stCondLst>
                                            <p:cond delay="0"/>
                                          </p:stCondLst>
                                        </p:cTn>
                                        <p:tgtEl>
                                          <p:spTgt spid="50"/>
                                        </p:tgtEl>
                                        <p:attrNameLst>
                                          <p:attrName>style.visibility</p:attrName>
                                        </p:attrNameLst>
                                      </p:cBhvr>
                                      <p:to>
                                        <p:strVal val="visible"/>
                                      </p:to>
                                    </p:set>
                                    <p:animEffect transition="in" filter="wipe(down)">
                                      <p:cBhvr>
                                        <p:cTn id="102" dur="100"/>
                                        <p:tgtEl>
                                          <p:spTgt spid="50"/>
                                        </p:tgtEl>
                                      </p:cBhvr>
                                    </p:animEffect>
                                  </p:childTnLst>
                                </p:cTn>
                              </p:par>
                              <p:par>
                                <p:cTn id="103" presetID="22" presetClass="entr" presetSubtype="8" fill="hold" nodeType="withEffect">
                                  <p:stCondLst>
                                    <p:cond delay="190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100"/>
                                        <p:tgtEl>
                                          <p:spTgt spid="51"/>
                                        </p:tgtEl>
                                      </p:cBhvr>
                                    </p:animEffect>
                                  </p:childTnLst>
                                </p:cTn>
                              </p:par>
                              <p:par>
                                <p:cTn id="106" presetID="22" presetClass="entr" presetSubtype="4" fill="hold" nodeType="withEffect">
                                  <p:stCondLst>
                                    <p:cond delay="2000"/>
                                  </p:stCondLst>
                                  <p:childTnLst>
                                    <p:set>
                                      <p:cBhvr>
                                        <p:cTn id="107" dur="1" fill="hold">
                                          <p:stCondLst>
                                            <p:cond delay="0"/>
                                          </p:stCondLst>
                                        </p:cTn>
                                        <p:tgtEl>
                                          <p:spTgt spid="52"/>
                                        </p:tgtEl>
                                        <p:attrNameLst>
                                          <p:attrName>style.visibility</p:attrName>
                                        </p:attrNameLst>
                                      </p:cBhvr>
                                      <p:to>
                                        <p:strVal val="visible"/>
                                      </p:to>
                                    </p:set>
                                    <p:animEffect transition="in" filter="wipe(down)">
                                      <p:cBhvr>
                                        <p:cTn id="108" dur="100"/>
                                        <p:tgtEl>
                                          <p:spTgt spid="52"/>
                                        </p:tgtEl>
                                      </p:cBhvr>
                                    </p:animEffect>
                                  </p:childTnLst>
                                </p:cTn>
                              </p:par>
                              <p:par>
                                <p:cTn id="109" presetID="22" presetClass="entr" presetSubtype="4" fill="hold" nodeType="withEffect">
                                  <p:stCondLst>
                                    <p:cond delay="2100"/>
                                  </p:stCondLst>
                                  <p:childTnLst>
                                    <p:set>
                                      <p:cBhvr>
                                        <p:cTn id="110" dur="1" fill="hold">
                                          <p:stCondLst>
                                            <p:cond delay="0"/>
                                          </p:stCondLst>
                                        </p:cTn>
                                        <p:tgtEl>
                                          <p:spTgt spid="54"/>
                                        </p:tgtEl>
                                        <p:attrNameLst>
                                          <p:attrName>style.visibility</p:attrName>
                                        </p:attrNameLst>
                                      </p:cBhvr>
                                      <p:to>
                                        <p:strVal val="visible"/>
                                      </p:to>
                                    </p:set>
                                    <p:animEffect transition="in" filter="wipe(down)">
                                      <p:cBhvr>
                                        <p:cTn id="111" dur="100"/>
                                        <p:tgtEl>
                                          <p:spTgt spid="54"/>
                                        </p:tgtEl>
                                      </p:cBhvr>
                                    </p:animEffect>
                                  </p:childTnLst>
                                </p:cTn>
                              </p:par>
                              <p:par>
                                <p:cTn id="112" presetID="22" presetClass="entr" presetSubtype="2" fill="hold" nodeType="withEffect">
                                  <p:stCondLst>
                                    <p:cond delay="2200"/>
                                  </p:stCondLst>
                                  <p:childTnLst>
                                    <p:set>
                                      <p:cBhvr>
                                        <p:cTn id="113" dur="1" fill="hold">
                                          <p:stCondLst>
                                            <p:cond delay="0"/>
                                          </p:stCondLst>
                                        </p:cTn>
                                        <p:tgtEl>
                                          <p:spTgt spid="56"/>
                                        </p:tgtEl>
                                        <p:attrNameLst>
                                          <p:attrName>style.visibility</p:attrName>
                                        </p:attrNameLst>
                                      </p:cBhvr>
                                      <p:to>
                                        <p:strVal val="visible"/>
                                      </p:to>
                                    </p:set>
                                    <p:animEffect transition="in" filter="wipe(right)">
                                      <p:cBhvr>
                                        <p:cTn id="114" dur="100"/>
                                        <p:tgtEl>
                                          <p:spTgt spid="56"/>
                                        </p:tgtEl>
                                      </p:cBhvr>
                                    </p:animEffect>
                                  </p:childTnLst>
                                </p:cTn>
                              </p:par>
                              <p:par>
                                <p:cTn id="115" presetID="22" presetClass="entr" presetSubtype="8" fill="hold" nodeType="withEffect">
                                  <p:stCondLst>
                                    <p:cond delay="230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100"/>
                                        <p:tgtEl>
                                          <p:spTgt spid="57"/>
                                        </p:tgtEl>
                                      </p:cBhvr>
                                    </p:animEffect>
                                  </p:childTnLst>
                                </p:cTn>
                              </p:par>
                              <p:par>
                                <p:cTn id="118" presetID="22" presetClass="entr" presetSubtype="4" fill="hold" nodeType="withEffect">
                                  <p:stCondLst>
                                    <p:cond delay="2400"/>
                                  </p:stCondLst>
                                  <p:childTnLst>
                                    <p:set>
                                      <p:cBhvr>
                                        <p:cTn id="119" dur="1" fill="hold">
                                          <p:stCondLst>
                                            <p:cond delay="0"/>
                                          </p:stCondLst>
                                        </p:cTn>
                                        <p:tgtEl>
                                          <p:spTgt spid="58"/>
                                        </p:tgtEl>
                                        <p:attrNameLst>
                                          <p:attrName>style.visibility</p:attrName>
                                        </p:attrNameLst>
                                      </p:cBhvr>
                                      <p:to>
                                        <p:strVal val="visible"/>
                                      </p:to>
                                    </p:set>
                                    <p:animEffect transition="in" filter="wipe(down)">
                                      <p:cBhvr>
                                        <p:cTn id="120" dur="100"/>
                                        <p:tgtEl>
                                          <p:spTgt spid="5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12"/>
                                        </p:tgtEl>
                                      </p:cBhvr>
                                    </p:animEffect>
                                    <p:set>
                                      <p:cBhvr>
                                        <p:cTn id="125" dur="1" fill="hold">
                                          <p:stCondLst>
                                            <p:cond delay="499"/>
                                          </p:stCondLst>
                                        </p:cTn>
                                        <p:tgtEl>
                                          <p:spTgt spid="1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5"/>
                                        </p:tgtEl>
                                      </p:cBhvr>
                                    </p:animEffect>
                                    <p:set>
                                      <p:cBhvr>
                                        <p:cTn id="128" dur="1" fill="hold">
                                          <p:stCondLst>
                                            <p:cond delay="499"/>
                                          </p:stCondLst>
                                        </p:cTn>
                                        <p:tgtEl>
                                          <p:spTgt spid="15"/>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7"/>
                                        </p:tgtEl>
                                      </p:cBhvr>
                                    </p:animEffect>
                                    <p:set>
                                      <p:cBhvr>
                                        <p:cTn id="131" dur="1" fill="hold">
                                          <p:stCondLst>
                                            <p:cond delay="4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3"/>
                                        </p:tgtEl>
                                      </p:cBhvr>
                                    </p:animEffect>
                                    <p:set>
                                      <p:cBhvr>
                                        <p:cTn id="137" dur="1" fill="hold">
                                          <p:stCondLst>
                                            <p:cond delay="499"/>
                                          </p:stCondLst>
                                        </p:cTn>
                                        <p:tgtEl>
                                          <p:spTgt spid="2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7"/>
                                        </p:tgtEl>
                                      </p:cBhvr>
                                    </p:animEffect>
                                    <p:set>
                                      <p:cBhvr>
                                        <p:cTn id="143" dur="1" fill="hold">
                                          <p:stCondLst>
                                            <p:cond delay="499"/>
                                          </p:stCondLst>
                                        </p:cTn>
                                        <p:tgtEl>
                                          <p:spTgt spid="27"/>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0"/>
                                        </p:tgtEl>
                                      </p:cBhvr>
                                    </p:animEffect>
                                    <p:set>
                                      <p:cBhvr>
                                        <p:cTn id="146" dur="1" fill="hold">
                                          <p:stCondLst>
                                            <p:cond delay="499"/>
                                          </p:stCondLst>
                                        </p:cTn>
                                        <p:tgtEl>
                                          <p:spTgt spid="3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32"/>
                                        </p:tgtEl>
                                      </p:cBhvr>
                                    </p:animEffect>
                                    <p:set>
                                      <p:cBhvr>
                                        <p:cTn id="149" dur="1" fill="hold">
                                          <p:stCondLst>
                                            <p:cond delay="499"/>
                                          </p:stCondLst>
                                        </p:cTn>
                                        <p:tgtEl>
                                          <p:spTgt spid="3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4"/>
                                        </p:tgtEl>
                                      </p:cBhvr>
                                    </p:animEffect>
                                    <p:set>
                                      <p:cBhvr>
                                        <p:cTn id="152" dur="1" fill="hold">
                                          <p:stCondLst>
                                            <p:cond delay="499"/>
                                          </p:stCondLst>
                                        </p:cTn>
                                        <p:tgtEl>
                                          <p:spTgt spid="34"/>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8"/>
                                        </p:tgtEl>
                                      </p:cBhvr>
                                    </p:animEffect>
                                    <p:set>
                                      <p:cBhvr>
                                        <p:cTn id="158" dur="1" fill="hold">
                                          <p:stCondLst>
                                            <p:cond delay="499"/>
                                          </p:stCondLst>
                                        </p:cTn>
                                        <p:tgtEl>
                                          <p:spTgt spid="3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40"/>
                                        </p:tgtEl>
                                      </p:cBhvr>
                                    </p:animEffect>
                                    <p:set>
                                      <p:cBhvr>
                                        <p:cTn id="161" dur="1" fill="hold">
                                          <p:stCondLst>
                                            <p:cond delay="499"/>
                                          </p:stCondLst>
                                        </p:cTn>
                                        <p:tgtEl>
                                          <p:spTgt spid="4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2"/>
                                        </p:tgtEl>
                                      </p:cBhvr>
                                    </p:animEffect>
                                    <p:set>
                                      <p:cBhvr>
                                        <p:cTn id="164" dur="1" fill="hold">
                                          <p:stCondLst>
                                            <p:cond delay="499"/>
                                          </p:stCondLst>
                                        </p:cTn>
                                        <p:tgtEl>
                                          <p:spTgt spid="42"/>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6"/>
                                        </p:tgtEl>
                                      </p:cBhvr>
                                    </p:animEffect>
                                    <p:set>
                                      <p:cBhvr>
                                        <p:cTn id="170" dur="1" fill="hold">
                                          <p:stCondLst>
                                            <p:cond delay="499"/>
                                          </p:stCondLst>
                                        </p:cTn>
                                        <p:tgtEl>
                                          <p:spTgt spid="46"/>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49"/>
                                        </p:tgtEl>
                                      </p:cBhvr>
                                    </p:animEffect>
                                    <p:set>
                                      <p:cBhvr>
                                        <p:cTn id="173" dur="1" fill="hold">
                                          <p:stCondLst>
                                            <p:cond delay="499"/>
                                          </p:stCondLst>
                                        </p:cTn>
                                        <p:tgtEl>
                                          <p:spTgt spid="49"/>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50"/>
                                        </p:tgtEl>
                                      </p:cBhvr>
                                    </p:animEffect>
                                    <p:set>
                                      <p:cBhvr>
                                        <p:cTn id="176" dur="1" fill="hold">
                                          <p:stCondLst>
                                            <p:cond delay="499"/>
                                          </p:stCondLst>
                                        </p:cTn>
                                        <p:tgtEl>
                                          <p:spTgt spid="50"/>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51"/>
                                        </p:tgtEl>
                                      </p:cBhvr>
                                    </p:animEffect>
                                    <p:set>
                                      <p:cBhvr>
                                        <p:cTn id="179" dur="1" fill="hold">
                                          <p:stCondLst>
                                            <p:cond delay="499"/>
                                          </p:stCondLst>
                                        </p:cTn>
                                        <p:tgtEl>
                                          <p:spTgt spid="5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52"/>
                                        </p:tgtEl>
                                      </p:cBhvr>
                                    </p:animEffect>
                                    <p:set>
                                      <p:cBhvr>
                                        <p:cTn id="182" dur="1" fill="hold">
                                          <p:stCondLst>
                                            <p:cond delay="499"/>
                                          </p:stCondLst>
                                        </p:cTn>
                                        <p:tgtEl>
                                          <p:spTgt spid="52"/>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54"/>
                                        </p:tgtEl>
                                      </p:cBhvr>
                                    </p:animEffect>
                                    <p:set>
                                      <p:cBhvr>
                                        <p:cTn id="185" dur="1" fill="hold">
                                          <p:stCondLst>
                                            <p:cond delay="499"/>
                                          </p:stCondLst>
                                        </p:cTn>
                                        <p:tgtEl>
                                          <p:spTgt spid="5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56"/>
                                        </p:tgtEl>
                                      </p:cBhvr>
                                    </p:animEffect>
                                    <p:set>
                                      <p:cBhvr>
                                        <p:cTn id="188" dur="1" fill="hold">
                                          <p:stCondLst>
                                            <p:cond delay="499"/>
                                          </p:stCondLst>
                                        </p:cTn>
                                        <p:tgtEl>
                                          <p:spTgt spid="56"/>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57"/>
                                        </p:tgtEl>
                                      </p:cBhvr>
                                    </p:animEffect>
                                    <p:set>
                                      <p:cBhvr>
                                        <p:cTn id="191" dur="1" fill="hold">
                                          <p:stCondLst>
                                            <p:cond delay="499"/>
                                          </p:stCondLst>
                                        </p:cTn>
                                        <p:tgtEl>
                                          <p:spTgt spid="5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58"/>
                                        </p:tgtEl>
                                      </p:cBhvr>
                                    </p:animEffect>
                                    <p:set>
                                      <p:cBhvr>
                                        <p:cTn id="194" dur="1" fill="hold">
                                          <p:stCondLst>
                                            <p:cond delay="499"/>
                                          </p:stCondLst>
                                        </p:cTn>
                                        <p:tgtEl>
                                          <p:spTgt spid="58"/>
                                        </p:tgtEl>
                                        <p:attrNameLst>
                                          <p:attrName>style.visibility</p:attrName>
                                        </p:attrNameLst>
                                      </p:cBhvr>
                                      <p:to>
                                        <p:strVal val="hidden"/>
                                      </p:to>
                                    </p:set>
                                  </p:childTnLst>
                                </p:cTn>
                              </p:par>
                            </p:childTnLst>
                          </p:cTn>
                        </p:par>
                        <p:par>
                          <p:cTn id="195" fill="hold">
                            <p:stCondLst>
                              <p:cond delay="500"/>
                            </p:stCondLst>
                            <p:childTnLst>
                              <p:par>
                                <p:cTn id="196" presetID="22" presetClass="entr" presetSubtype="4" fill="hold" grpId="0" nodeType="afterEffect">
                                  <p:stCondLst>
                                    <p:cond delay="0"/>
                                  </p:stCondLst>
                                  <p:childTnLst>
                                    <p:set>
                                      <p:cBhvr>
                                        <p:cTn id="197" dur="1" fill="hold">
                                          <p:stCondLst>
                                            <p:cond delay="0"/>
                                          </p:stCondLst>
                                        </p:cTn>
                                        <p:tgtEl>
                                          <p:spTgt spid="73"/>
                                        </p:tgtEl>
                                        <p:attrNameLst>
                                          <p:attrName>style.visibility</p:attrName>
                                        </p:attrNameLst>
                                      </p:cBhvr>
                                      <p:to>
                                        <p:strVal val="visible"/>
                                      </p:to>
                                    </p:set>
                                    <p:animEffect transition="in" filter="wipe(down)">
                                      <p:cBhvr>
                                        <p:cTn id="198" dur="500"/>
                                        <p:tgtEl>
                                          <p:spTgt spid="73"/>
                                        </p:tgtEl>
                                      </p:cBhvr>
                                    </p:animEffect>
                                  </p:childTnLst>
                                </p:cTn>
                              </p:par>
                            </p:childTnLst>
                          </p:cTn>
                        </p:par>
                        <p:par>
                          <p:cTn id="199" fill="hold">
                            <p:stCondLst>
                              <p:cond delay="1000"/>
                            </p:stCondLst>
                            <p:childTnLst>
                              <p:par>
                                <p:cTn id="200" presetID="22" presetClass="entr" presetSubtype="4" fill="hold" grpId="0" nodeType="afterEffect">
                                  <p:stCondLst>
                                    <p:cond delay="0"/>
                                  </p:stCondLst>
                                  <p:childTnLst>
                                    <p:set>
                                      <p:cBhvr>
                                        <p:cTn id="201" dur="1" fill="hold">
                                          <p:stCondLst>
                                            <p:cond delay="0"/>
                                          </p:stCondLst>
                                        </p:cTn>
                                        <p:tgtEl>
                                          <p:spTgt spid="4101"/>
                                        </p:tgtEl>
                                        <p:attrNameLst>
                                          <p:attrName>style.visibility</p:attrName>
                                        </p:attrNameLst>
                                      </p:cBhvr>
                                      <p:to>
                                        <p:strVal val="visible"/>
                                      </p:to>
                                    </p:set>
                                    <p:animEffect transition="in" filter="wipe(down)">
                                      <p:cBhvr>
                                        <p:cTn id="202"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63" grpId="0" animBg="1"/>
      <p:bldP spid="62" grpId="0"/>
      <p:bldP spid="65" grpId="0"/>
      <p:bldP spid="66" grpId="0"/>
      <p:bldP spid="67" grpId="0"/>
      <p:bldP spid="73" grpId="0" animBg="1"/>
      <p:bldP spid="4101"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000" dirty="0">
                <a:solidFill>
                  <a:schemeClr val="accent2">
                    <a:lumMod val="60000"/>
                    <a:lumOff val="40000"/>
                  </a:schemeClr>
                </a:solidFill>
                <a:latin typeface="+mj-lt"/>
              </a:rPr>
              <a:t>Charles Swindoll ~ </a:t>
            </a:r>
            <a:r>
              <a:rPr lang="en-US" sz="3000" dirty="0">
                <a:latin typeface="+mj-lt"/>
              </a:rPr>
              <a:t>“He entreats the Lord to direct their hearts into love and endurance. In the in intense storms of persecution and affliction, which are ultimately stirred by the evil one, steadfast hearts are harbored in a deep love for God. In reality, it is not the intensity of the storms washing over our lives that shipwrecks us, but the lack of intensity in our love for God. Our love for Him forms the sturdy mast and mainsail of our lives.”</a:t>
            </a:r>
          </a:p>
        </p:txBody>
      </p:sp>
    </p:spTree>
    <p:extLst>
      <p:ext uri="{BB962C8B-B14F-4D97-AF65-F5344CB8AC3E}">
        <p14:creationId xmlns:p14="http://schemas.microsoft.com/office/powerpoint/2010/main" val="394820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37769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latin typeface="+mj-lt"/>
                <a:cs typeface="Calibri" panose="020F0502020204030204" pitchFamily="34" charset="0"/>
              </a:rPr>
              <a:t>disorderly</a:t>
            </a:r>
            <a:r>
              <a:rPr lang="en-US" sz="3200" dirty="0">
                <a:latin typeface="+mj-lt"/>
                <a:cs typeface="Calibri" panose="020F0502020204030204" pitchFamily="34" charset="0"/>
              </a:rPr>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ataktos</a:t>
            </a:r>
            <a:r>
              <a:rPr lang="en-US" sz="3200" dirty="0">
                <a:latin typeface="+mj-lt"/>
                <a:cs typeface="Calibri" panose="020F0502020204030204" pitchFamily="34" charset="0"/>
              </a:rPr>
              <a:t> – </a:t>
            </a:r>
            <a:r>
              <a:rPr lang="en-US" sz="3200" i="1" dirty="0">
                <a:latin typeface="+mj-lt"/>
                <a:cs typeface="Calibri" panose="020F0502020204030204" pitchFamily="34" charset="0"/>
              </a:rPr>
              <a:t>out of position</a:t>
            </a:r>
            <a:endParaRPr lang="en-US" sz="4400" dirty="0">
              <a:latin typeface="+mj-lt"/>
              <a:cs typeface="Calibri" panose="020F0502020204030204" pitchFamily="34" charset="0"/>
            </a:endParaRPr>
          </a:p>
        </p:txBody>
      </p:sp>
      <p:sp>
        <p:nvSpPr>
          <p:cNvPr id="5" name="TextBox 4">
            <a:extLst>
              <a:ext uri="{FF2B5EF4-FFF2-40B4-BE49-F238E27FC236}">
                <a16:creationId xmlns:a16="http://schemas.microsoft.com/office/drawing/2014/main" id="{54B7703E-82A2-4D3C-A910-A127FEDD417C}"/>
              </a:ext>
            </a:extLst>
          </p:cNvPr>
          <p:cNvSpPr txBox="1"/>
          <p:nvPr/>
        </p:nvSpPr>
        <p:spPr bwMode="auto">
          <a:xfrm>
            <a:off x="718457" y="1698174"/>
            <a:ext cx="75546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2575" indent="-282575" algn="l" eaLnBrk="1" hangingPunct="1">
              <a:buFont typeface="Arial" panose="020B0604020202020204" pitchFamily="34" charset="0"/>
              <a:buChar char="•"/>
            </a:pPr>
            <a:r>
              <a:rPr lang="en-US" sz="3200" dirty="0">
                <a:effectLst>
                  <a:outerShdw blurRad="38100" dist="38100" dir="2700000" algn="tl">
                    <a:srgbClr val="000000">
                      <a:alpha val="43137"/>
                    </a:srgbClr>
                  </a:outerShdw>
                </a:effectLst>
                <a:latin typeface="Luminari" panose="02000505000000020004" pitchFamily="2" charset="0"/>
              </a:rPr>
              <a:t> Middle of the 1</a:t>
            </a:r>
            <a:r>
              <a:rPr lang="en-US" sz="3200" baseline="30000" dirty="0">
                <a:effectLst>
                  <a:outerShdw blurRad="38100" dist="38100" dir="2700000" algn="tl">
                    <a:srgbClr val="000000">
                      <a:alpha val="43137"/>
                    </a:srgbClr>
                  </a:outerShdw>
                </a:effectLst>
                <a:latin typeface="Luminari" panose="02000505000000020004" pitchFamily="2" charset="0"/>
              </a:rPr>
              <a:t>st</a:t>
            </a:r>
            <a:r>
              <a:rPr lang="en-US" sz="3200" dirty="0">
                <a:effectLst>
                  <a:outerShdw blurRad="38100" dist="38100" dir="2700000" algn="tl">
                    <a:srgbClr val="000000">
                      <a:alpha val="43137"/>
                    </a:srgbClr>
                  </a:outerShdw>
                </a:effectLst>
                <a:latin typeface="Luminari" panose="02000505000000020004" pitchFamily="2" charset="0"/>
              </a:rPr>
              <a:t> century it had the meaning of </a:t>
            </a:r>
            <a:r>
              <a:rPr lang="en-US" sz="3200" i="1" dirty="0">
                <a:effectLst>
                  <a:outerShdw blurRad="38100" dist="38100" dir="2700000" algn="tl">
                    <a:srgbClr val="000000">
                      <a:alpha val="43137"/>
                    </a:srgbClr>
                  </a:outerShdw>
                </a:effectLst>
                <a:latin typeface="Luminari" panose="02000505000000020004" pitchFamily="2" charset="0"/>
              </a:rPr>
              <a:t>idleness</a:t>
            </a:r>
          </a:p>
        </p:txBody>
      </p:sp>
    </p:spTree>
    <p:extLst>
      <p:ext uri="{BB962C8B-B14F-4D97-AF65-F5344CB8AC3E}">
        <p14:creationId xmlns:p14="http://schemas.microsoft.com/office/powerpoint/2010/main" val="24465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151642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EA495A8-7E2B-4123-A815-1EE45ACD7075}"/>
              </a:ext>
            </a:extLst>
          </p:cNvPr>
          <p:cNvSpPr txBox="1"/>
          <p:nvPr/>
        </p:nvSpPr>
        <p:spPr bwMode="auto">
          <a:xfrm>
            <a:off x="3876004" y="1617014"/>
            <a:ext cx="22497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i="1" dirty="0">
                <a:solidFill>
                  <a:schemeClr val="accent2">
                    <a:lumMod val="60000"/>
                    <a:lumOff val="40000"/>
                  </a:schemeClr>
                </a:solidFill>
                <a:latin typeface="+mj-lt"/>
              </a:rPr>
              <a:t> the grain.”</a:t>
            </a:r>
          </a:p>
        </p:txBody>
      </p:sp>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3" name="TextBox 2">
            <a:extLst>
              <a:ext uri="{FF2B5EF4-FFF2-40B4-BE49-F238E27FC236}">
                <a16:creationId xmlns:a16="http://schemas.microsoft.com/office/drawing/2014/main" id="{8431DF99-C6BD-426D-8D83-19EE75FBE02F}"/>
              </a:ext>
            </a:extLst>
          </p:cNvPr>
          <p:cNvSpPr txBox="1"/>
          <p:nvPr/>
        </p:nvSpPr>
        <p:spPr>
          <a:xfrm>
            <a:off x="442687" y="1126863"/>
            <a:ext cx="8302852" cy="1077218"/>
          </a:xfrm>
          <a:prstGeom prst="rect">
            <a:avLst/>
          </a:prstGeom>
          <a:noFill/>
        </p:spPr>
        <p:txBody>
          <a:bodyPr wrap="square">
            <a:spAutoFit/>
          </a:bodyPr>
          <a:lstStyle/>
          <a:p>
            <a:pPr eaLnBrk="1" fontAlgn="auto" hangingPunct="1">
              <a:spcBef>
                <a:spcPts val="0"/>
              </a:spcBef>
              <a:spcAft>
                <a:spcPts val="0"/>
              </a:spcAft>
              <a:defRPr/>
            </a:pPr>
            <a:r>
              <a:rPr lang="en-US" sz="3200" dirty="0">
                <a:solidFill>
                  <a:schemeClr val="accent2">
                    <a:lumMod val="60000"/>
                    <a:lumOff val="40000"/>
                  </a:schemeClr>
                </a:solidFill>
                <a:latin typeface="+mj-lt"/>
                <a:cs typeface="Calibri" panose="020F0502020204030204" pitchFamily="34" charset="0"/>
              </a:rPr>
              <a:t>                          “You shall not muzzle an ox while it treads out </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9" y="1131888"/>
            <a:ext cx="3019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Deut. 25:4 ~ </a:t>
            </a:r>
            <a:endParaRPr lang="en-US" altLang="en-US" sz="7200" dirty="0">
              <a:solidFill>
                <a:schemeClr val="bg1"/>
              </a:solidFill>
              <a:latin typeface="+mj-lt"/>
            </a:endParaRPr>
          </a:p>
        </p:txBody>
      </p:sp>
      <p:sp>
        <p:nvSpPr>
          <p:cNvPr id="6" name="TextBox 5">
            <a:extLst>
              <a:ext uri="{FF2B5EF4-FFF2-40B4-BE49-F238E27FC236}">
                <a16:creationId xmlns:a16="http://schemas.microsoft.com/office/drawing/2014/main" id="{CC6A575B-9F35-4E30-87A3-54D51F3E43C4}"/>
              </a:ext>
            </a:extLst>
          </p:cNvPr>
          <p:cNvSpPr txBox="1">
            <a:spLocks noChangeArrowheads="1"/>
          </p:cNvSpPr>
          <p:nvPr/>
        </p:nvSpPr>
        <p:spPr bwMode="auto">
          <a:xfrm>
            <a:off x="727468" y="1133213"/>
            <a:ext cx="22717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1 Cor. 9:9 ~ </a:t>
            </a:r>
            <a:endParaRPr lang="en-US" altLang="en-US" sz="3200" dirty="0">
              <a:solidFill>
                <a:schemeClr val="bg1"/>
              </a:solidFill>
              <a:latin typeface="+mj-lt"/>
            </a:endParaRPr>
          </a:p>
        </p:txBody>
      </p:sp>
      <p:sp>
        <p:nvSpPr>
          <p:cNvPr id="7" name="TextBox 6">
            <a:extLst>
              <a:ext uri="{FF2B5EF4-FFF2-40B4-BE49-F238E27FC236}">
                <a16:creationId xmlns:a16="http://schemas.microsoft.com/office/drawing/2014/main" id="{15D6B846-BE2B-48BE-8013-9C7B0C1117EA}"/>
              </a:ext>
            </a:extLst>
          </p:cNvPr>
          <p:cNvSpPr txBox="1">
            <a:spLocks noChangeArrowheads="1"/>
          </p:cNvSpPr>
          <p:nvPr/>
        </p:nvSpPr>
        <p:spPr bwMode="auto">
          <a:xfrm>
            <a:off x="454109" y="1131891"/>
            <a:ext cx="2576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1 Tim. 5:18 ~ </a:t>
            </a:r>
            <a:endParaRPr lang="en-US" altLang="en-US" sz="3200" dirty="0">
              <a:solidFill>
                <a:schemeClr val="bg1"/>
              </a:solidFill>
              <a:latin typeface="+mj-lt"/>
            </a:endParaRPr>
          </a:p>
        </p:txBody>
      </p:sp>
      <p:sp>
        <p:nvSpPr>
          <p:cNvPr id="2" name="TextBox 1">
            <a:extLst>
              <a:ext uri="{FF2B5EF4-FFF2-40B4-BE49-F238E27FC236}">
                <a16:creationId xmlns:a16="http://schemas.microsoft.com/office/drawing/2014/main" id="{CC3EEE1E-8D80-4D17-B627-D07B35FD43C5}"/>
              </a:ext>
            </a:extLst>
          </p:cNvPr>
          <p:cNvSpPr txBox="1"/>
          <p:nvPr/>
        </p:nvSpPr>
        <p:spPr bwMode="auto">
          <a:xfrm>
            <a:off x="449943" y="1647374"/>
            <a:ext cx="8236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dirty="0">
                <a:solidFill>
                  <a:schemeClr val="accent2">
                    <a:lumMod val="60000"/>
                    <a:lumOff val="40000"/>
                  </a:schemeClr>
                </a:solidFill>
                <a:latin typeface="+mj-lt"/>
              </a:rPr>
              <a:t>                                                             Is it oxen God is concerned about?</a:t>
            </a:r>
          </a:p>
        </p:txBody>
      </p:sp>
      <p:sp>
        <p:nvSpPr>
          <p:cNvPr id="8" name="TextBox 7">
            <a:extLst>
              <a:ext uri="{FF2B5EF4-FFF2-40B4-BE49-F238E27FC236}">
                <a16:creationId xmlns:a16="http://schemas.microsoft.com/office/drawing/2014/main" id="{3D9CC458-0016-4E06-B619-B3758B6D0416}"/>
              </a:ext>
            </a:extLst>
          </p:cNvPr>
          <p:cNvSpPr txBox="1"/>
          <p:nvPr/>
        </p:nvSpPr>
        <p:spPr bwMode="auto">
          <a:xfrm>
            <a:off x="478971" y="1632866"/>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dirty="0">
                <a:solidFill>
                  <a:schemeClr val="accent2">
                    <a:lumMod val="60000"/>
                    <a:lumOff val="40000"/>
                  </a:schemeClr>
                </a:solidFill>
                <a:latin typeface="+mj-lt"/>
              </a:rPr>
              <a:t>                                                             and, “The laborer is worthy of his wages.”</a:t>
            </a:r>
          </a:p>
        </p:txBody>
      </p:sp>
      <p:sp>
        <p:nvSpPr>
          <p:cNvPr id="9" name="TextBox 8">
            <a:extLst>
              <a:ext uri="{FF2B5EF4-FFF2-40B4-BE49-F238E27FC236}">
                <a16:creationId xmlns:a16="http://schemas.microsoft.com/office/drawing/2014/main" id="{03156F3C-F144-4906-9B52-35F987016A06}"/>
              </a:ext>
            </a:extLst>
          </p:cNvPr>
          <p:cNvSpPr txBox="1"/>
          <p:nvPr/>
        </p:nvSpPr>
        <p:spPr bwMode="auto">
          <a:xfrm>
            <a:off x="449943" y="2656117"/>
            <a:ext cx="82586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dirty="0">
                <a:latin typeface="+mj-lt"/>
              </a:rPr>
              <a:t>Matt. 10:10 ~ </a:t>
            </a:r>
            <a:r>
              <a:rPr lang="en-US" sz="3200" dirty="0">
                <a:solidFill>
                  <a:schemeClr val="accent2">
                    <a:lumMod val="60000"/>
                    <a:lumOff val="40000"/>
                  </a:schemeClr>
                </a:solidFill>
                <a:latin typeface="+mj-lt"/>
              </a:rPr>
              <a:t>nor bag for </a:t>
            </a:r>
            <a:r>
              <a:rPr lang="en-US" sz="3200" i="1" dirty="0">
                <a:solidFill>
                  <a:schemeClr val="accent2">
                    <a:lumMod val="60000"/>
                    <a:lumOff val="40000"/>
                  </a:schemeClr>
                </a:solidFill>
                <a:latin typeface="+mj-lt"/>
              </a:rPr>
              <a:t>your</a:t>
            </a:r>
            <a:r>
              <a:rPr lang="en-US" sz="3200" dirty="0">
                <a:solidFill>
                  <a:schemeClr val="accent2">
                    <a:lumMod val="60000"/>
                    <a:lumOff val="40000"/>
                  </a:schemeClr>
                </a:solidFill>
                <a:latin typeface="+mj-lt"/>
              </a:rPr>
              <a:t> journey, nor two tunics, nor sandals, nor staffs; for a worker is worthy of his food.</a:t>
            </a:r>
          </a:p>
        </p:txBody>
      </p:sp>
      <p:sp>
        <p:nvSpPr>
          <p:cNvPr id="5" name="TextBox 4">
            <a:extLst>
              <a:ext uri="{FF2B5EF4-FFF2-40B4-BE49-F238E27FC236}">
                <a16:creationId xmlns:a16="http://schemas.microsoft.com/office/drawing/2014/main" id="{6199C629-0E9C-477D-8EE6-A0A22394D2A9}"/>
              </a:ext>
            </a:extLst>
          </p:cNvPr>
          <p:cNvSpPr txBox="1"/>
          <p:nvPr/>
        </p:nvSpPr>
        <p:spPr bwMode="auto">
          <a:xfrm>
            <a:off x="3888908" y="1616417"/>
            <a:ext cx="2467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dirty="0">
                <a:solidFill>
                  <a:schemeClr val="accent2">
                    <a:lumMod val="60000"/>
                    <a:lumOff val="40000"/>
                  </a:schemeClr>
                </a:solidFill>
                <a:latin typeface="+mj-lt"/>
              </a:rPr>
              <a:t> the grain.”</a:t>
            </a:r>
          </a:p>
        </p:txBody>
      </p:sp>
    </p:spTree>
    <p:extLst>
      <p:ext uri="{BB962C8B-B14F-4D97-AF65-F5344CB8AC3E}">
        <p14:creationId xmlns:p14="http://schemas.microsoft.com/office/powerpoint/2010/main" val="114349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10" presetClass="exit" presetSubtype="0" fill="hold" grpId="1" nodeType="after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3"/>
                                        </p:tgtEl>
                                        <p:attrNameLst>
                                          <p:attrName>style.color</p:attrName>
                                        </p:attrNameLst>
                                      </p:cBhvr>
                                      <p:to>
                                        <a:schemeClr val="accent2"/>
                                      </p:to>
                                    </p:animClr>
                                  </p:childTnLst>
                                </p:cTn>
                              </p:par>
                              <p:par>
                                <p:cTn id="55" presetID="3" presetClass="emph" presetSubtype="2" fill="hold" grpId="1" nodeType="withEffect">
                                  <p:stCondLst>
                                    <p:cond delay="0"/>
                                  </p:stCondLst>
                                  <p:childTnLst>
                                    <p:animClr clrSpc="rgb" dir="cw">
                                      <p:cBhvr override="childStyle">
                                        <p:cTn id="56" dur="2000" fill="hold"/>
                                        <p:tgtEl>
                                          <p:spTgt spid="7"/>
                                        </p:tgtEl>
                                        <p:attrNameLst>
                                          <p:attrName>style.color</p:attrName>
                                        </p:attrNameLst>
                                      </p:cBhvr>
                                      <p:to>
                                        <a:schemeClr val="accent2"/>
                                      </p:to>
                                    </p:animClr>
                                  </p:childTnLst>
                                </p:cTn>
                              </p:par>
                              <p:par>
                                <p:cTn id="57" presetID="3" presetClass="emph" presetSubtype="2" fill="hold" grpId="1" nodeType="withEffect">
                                  <p:stCondLst>
                                    <p:cond delay="0"/>
                                  </p:stCondLst>
                                  <p:childTnLst>
                                    <p:animClr clrSpc="rgb" dir="cw">
                                      <p:cBhvr override="childStyle">
                                        <p:cTn id="58" dur="2000" fill="hold"/>
                                        <p:tgtEl>
                                          <p:spTgt spid="8"/>
                                        </p:tgtEl>
                                        <p:attrNameLst>
                                          <p:attrName>style.color</p:attrName>
                                        </p:attrNameLst>
                                      </p:cBhvr>
                                      <p:to>
                                        <a:schemeClr val="accent2"/>
                                      </p:to>
                                    </p:animClr>
                                  </p:childTnLst>
                                </p:cTn>
                              </p:par>
                              <p:par>
                                <p:cTn id="59" presetID="3" presetClass="emph" presetSubtype="2" fill="hold" grpId="1" nodeType="withEffect">
                                  <p:stCondLst>
                                    <p:cond delay="0"/>
                                  </p:stCondLst>
                                  <p:childTnLst>
                                    <p:animClr clrSpc="rgb" dir="cw">
                                      <p:cBhvr override="childStyle">
                                        <p:cTn id="60"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4" grpId="0"/>
      <p:bldP spid="4" grpId="1"/>
      <p:bldP spid="6" grpId="0"/>
      <p:bldP spid="6" grpId="1"/>
      <p:bldP spid="7" grpId="0"/>
      <p:bldP spid="7" grpId="1"/>
      <p:bldP spid="2" grpId="0"/>
      <p:bldP spid="2" grpId="1"/>
      <p:bldP spid="8" grpId="0"/>
      <p:bldP spid="8" grpId="1"/>
      <p:bldP spid="9" grpId="0"/>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42008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                                 </a:t>
            </a:r>
            <a:r>
              <a:rPr lang="en-US" sz="2800" baseline="30000" dirty="0">
                <a:latin typeface="+mj-lt"/>
              </a:rPr>
              <a:t>6 </a:t>
            </a:r>
            <a:r>
              <a:rPr lang="en-US" sz="2800" dirty="0">
                <a:solidFill>
                  <a:schemeClr val="accent2">
                    <a:lumMod val="60000"/>
                    <a:lumOff val="40000"/>
                  </a:schemeClr>
                </a:solidFill>
                <a:latin typeface="+mj-lt"/>
              </a:rPr>
              <a:t>But we command you, brethren, in the name of our Lord Jesus Christ, that you withdraw from every brother who walks disorderly and not according to the tradition which he received from us. </a:t>
            </a:r>
            <a:r>
              <a:rPr lang="en-US" sz="2800" baseline="30000" dirty="0">
                <a:latin typeface="+mj-lt"/>
              </a:rPr>
              <a:t>7 </a:t>
            </a:r>
            <a:r>
              <a:rPr lang="en-US" sz="2800" dirty="0">
                <a:solidFill>
                  <a:schemeClr val="accent2">
                    <a:lumMod val="60000"/>
                    <a:lumOff val="40000"/>
                  </a:schemeClr>
                </a:solidFill>
                <a:latin typeface="+mj-lt"/>
              </a:rPr>
              <a:t>For you yourselves know how you ought to follow us, for we were not disorderly among you; </a:t>
            </a:r>
            <a:r>
              <a:rPr lang="en-US" sz="2800" baseline="30000" dirty="0">
                <a:latin typeface="+mj-lt"/>
              </a:rPr>
              <a:t>8 </a:t>
            </a:r>
            <a:r>
              <a:rPr lang="en-US" sz="2800" dirty="0">
                <a:solidFill>
                  <a:schemeClr val="accent2">
                    <a:lumMod val="60000"/>
                    <a:lumOff val="40000"/>
                  </a:schemeClr>
                </a:solidFill>
                <a:latin typeface="+mj-lt"/>
              </a:rPr>
              <a:t>nor did we eat anyone’s bread free of charge, but worked with labor and toil night and day, that we might not be a burden to any of you, </a:t>
            </a:r>
            <a:r>
              <a:rPr lang="en-US" sz="2800" baseline="30000" dirty="0">
                <a:latin typeface="+mj-lt"/>
              </a:rPr>
              <a:t>9 </a:t>
            </a:r>
            <a:r>
              <a:rPr lang="en-US" sz="2800" dirty="0">
                <a:solidFill>
                  <a:schemeClr val="accent2">
                    <a:lumMod val="60000"/>
                    <a:lumOff val="40000"/>
                  </a:schemeClr>
                </a:solidFill>
                <a:latin typeface="+mj-lt"/>
              </a:rPr>
              <a:t>not because we do not have authority, but to make ourselves an</a:t>
            </a:r>
            <a:endParaRPr lang="en-US" altLang="en-US" sz="9600" dirty="0">
              <a:solidFill>
                <a:schemeClr val="bg1"/>
              </a:solidFill>
              <a:latin typeface="+mj-lt"/>
            </a:endParaRPr>
          </a:p>
        </p:txBody>
      </p:sp>
      <p:sp>
        <p:nvSpPr>
          <p:cNvPr id="5" name="TextBox 4">
            <a:extLst>
              <a:ext uri="{FF2B5EF4-FFF2-40B4-BE49-F238E27FC236}">
                <a16:creationId xmlns:a16="http://schemas.microsoft.com/office/drawing/2014/main" id="{14E6627A-FA14-40A9-BC90-5F70C0251FDE}"/>
              </a:ext>
            </a:extLst>
          </p:cNvPr>
          <p:cNvSpPr txBox="1"/>
          <p:nvPr/>
        </p:nvSpPr>
        <p:spPr bwMode="auto">
          <a:xfrm>
            <a:off x="479355" y="1134227"/>
            <a:ext cx="2823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2 Thess. 3:1-18 ~ </a:t>
            </a:r>
          </a:p>
        </p:txBody>
      </p:sp>
    </p:spTree>
    <p:extLst>
      <p:ext uri="{BB962C8B-B14F-4D97-AF65-F5344CB8AC3E}">
        <p14:creationId xmlns:p14="http://schemas.microsoft.com/office/powerpoint/2010/main" val="282309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latin typeface="+mj-lt"/>
              </a:rPr>
              <a:t>busybodies</a:t>
            </a:r>
            <a:r>
              <a:rPr lang="en-US" sz="3200" dirty="0">
                <a:latin typeface="+mj-lt"/>
              </a:rPr>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periergazomai</a:t>
            </a:r>
            <a:r>
              <a:rPr lang="en-US" sz="3200" dirty="0">
                <a:latin typeface="+mj-lt"/>
              </a:rPr>
              <a:t> – </a:t>
            </a:r>
            <a:r>
              <a:rPr lang="en-US" sz="3200" i="1" dirty="0">
                <a:latin typeface="+mj-lt"/>
              </a:rPr>
              <a:t>around</a:t>
            </a:r>
            <a:r>
              <a:rPr lang="en-US" sz="3200" dirty="0">
                <a:latin typeface="+mj-lt"/>
              </a:rPr>
              <a:t> + </a:t>
            </a:r>
            <a:r>
              <a:rPr lang="en-US" sz="3200" i="1" dirty="0">
                <a:latin typeface="+mj-lt"/>
              </a:rPr>
              <a:t>work</a:t>
            </a:r>
            <a:endParaRPr lang="en-US" sz="6600" dirty="0">
              <a:latin typeface="+mj-lt"/>
              <a:cs typeface="Calibri" panose="020F0502020204030204" pitchFamily="34" charset="0"/>
            </a:endParaRPr>
          </a:p>
        </p:txBody>
      </p:sp>
    </p:spTree>
    <p:extLst>
      <p:ext uri="{BB962C8B-B14F-4D97-AF65-F5344CB8AC3E}">
        <p14:creationId xmlns:p14="http://schemas.microsoft.com/office/powerpoint/2010/main" val="37440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22076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600" dirty="0">
                <a:solidFill>
                  <a:schemeClr val="accent2">
                    <a:lumMod val="60000"/>
                    <a:lumOff val="40000"/>
                  </a:schemeClr>
                </a:solidFill>
                <a:latin typeface="+mj-lt"/>
              </a:rPr>
              <a:t>admonish </a:t>
            </a:r>
            <a:r>
              <a:rPr lang="en-US" sz="3600" dirty="0">
                <a:solidFill>
                  <a:schemeClr val="bg1"/>
                </a:solidFill>
                <a:latin typeface="+mj-lt"/>
              </a:rPr>
              <a:t>~ </a:t>
            </a:r>
            <a:r>
              <a:rPr lang="en-US" sz="3600" i="1" dirty="0">
                <a:solidFill>
                  <a:schemeClr val="bg1"/>
                </a:solidFill>
                <a:latin typeface="+mj-lt"/>
              </a:rPr>
              <a:t>to put in the mind</a:t>
            </a:r>
            <a:endParaRPr lang="en-US" sz="11500" dirty="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6390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64852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                                  </a:t>
            </a:r>
            <a:r>
              <a:rPr lang="en-US" sz="2800" dirty="0">
                <a:solidFill>
                  <a:schemeClr val="accent2">
                    <a:lumMod val="60000"/>
                    <a:lumOff val="40000"/>
                  </a:schemeClr>
                </a:solidFill>
                <a:latin typeface="+mj-lt"/>
              </a:rPr>
              <a:t>example of how you should follow us. </a:t>
            </a:r>
          </a:p>
          <a:p>
            <a:r>
              <a:rPr lang="en-US" sz="2800" baseline="30000" dirty="0">
                <a:latin typeface="+mj-lt"/>
              </a:rPr>
              <a:t>10 </a:t>
            </a:r>
            <a:r>
              <a:rPr lang="en-US" sz="2800" dirty="0">
                <a:solidFill>
                  <a:schemeClr val="accent2">
                    <a:lumMod val="60000"/>
                    <a:lumOff val="40000"/>
                  </a:schemeClr>
                </a:solidFill>
                <a:latin typeface="+mj-lt"/>
              </a:rPr>
              <a:t>For even when we were with you, we commanded you this: If anyone will not work, neither shall he eat</a:t>
            </a:r>
            <a:r>
              <a:rPr lang="en-US" sz="2800" dirty="0">
                <a:latin typeface="+mj-lt"/>
              </a:rPr>
              <a:t>. </a:t>
            </a:r>
            <a:r>
              <a:rPr lang="en-US" sz="2800" baseline="30000" dirty="0">
                <a:latin typeface="+mj-lt"/>
              </a:rPr>
              <a:t>11 </a:t>
            </a:r>
            <a:r>
              <a:rPr lang="en-US" sz="2800" dirty="0">
                <a:solidFill>
                  <a:schemeClr val="accent2">
                    <a:lumMod val="60000"/>
                    <a:lumOff val="40000"/>
                  </a:schemeClr>
                </a:solidFill>
                <a:latin typeface="+mj-lt"/>
              </a:rPr>
              <a:t>For we hear that there are some who walk among you in a disorderly manner, not working at all, but are busybodies. </a:t>
            </a:r>
            <a:r>
              <a:rPr lang="en-US" sz="2800" baseline="30000" dirty="0">
                <a:latin typeface="+mj-lt"/>
              </a:rPr>
              <a:t>12 </a:t>
            </a:r>
            <a:r>
              <a:rPr lang="en-US" sz="2800" dirty="0">
                <a:solidFill>
                  <a:schemeClr val="accent2">
                    <a:lumMod val="60000"/>
                    <a:lumOff val="40000"/>
                  </a:schemeClr>
                </a:solidFill>
                <a:latin typeface="+mj-lt"/>
              </a:rPr>
              <a:t>Now those who are such we command and exhort through our Lord Jesus Christ that they work in quietness and eat their own bread. </a:t>
            </a:r>
          </a:p>
        </p:txBody>
      </p:sp>
      <p:sp>
        <p:nvSpPr>
          <p:cNvPr id="5" name="TextBox 4">
            <a:extLst>
              <a:ext uri="{FF2B5EF4-FFF2-40B4-BE49-F238E27FC236}">
                <a16:creationId xmlns:a16="http://schemas.microsoft.com/office/drawing/2014/main" id="{14E6627A-FA14-40A9-BC90-5F70C0251FDE}"/>
              </a:ext>
            </a:extLst>
          </p:cNvPr>
          <p:cNvSpPr txBox="1"/>
          <p:nvPr/>
        </p:nvSpPr>
        <p:spPr bwMode="auto">
          <a:xfrm>
            <a:off x="479355" y="1134227"/>
            <a:ext cx="2823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2 Thess. 3:1-18 ~ </a:t>
            </a:r>
          </a:p>
        </p:txBody>
      </p:sp>
    </p:spTree>
    <p:extLst>
      <p:ext uri="{BB962C8B-B14F-4D97-AF65-F5344CB8AC3E}">
        <p14:creationId xmlns:p14="http://schemas.microsoft.com/office/powerpoint/2010/main" val="205015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                                  </a:t>
            </a:r>
            <a:r>
              <a:rPr lang="en-US" sz="2800" baseline="30000" dirty="0">
                <a:latin typeface="+mj-lt"/>
              </a:rPr>
              <a:t>13 </a:t>
            </a:r>
            <a:r>
              <a:rPr lang="en-US" sz="2800" dirty="0">
                <a:solidFill>
                  <a:schemeClr val="accent2">
                    <a:lumMod val="60000"/>
                    <a:lumOff val="40000"/>
                  </a:schemeClr>
                </a:solidFill>
                <a:latin typeface="+mj-lt"/>
              </a:rPr>
              <a:t>But </a:t>
            </a:r>
            <a:r>
              <a:rPr lang="en-US" sz="2800" i="1" dirty="0">
                <a:solidFill>
                  <a:schemeClr val="accent2">
                    <a:lumMod val="60000"/>
                    <a:lumOff val="40000"/>
                  </a:schemeClr>
                </a:solidFill>
                <a:latin typeface="+mj-lt"/>
              </a:rPr>
              <a:t>as for</a:t>
            </a:r>
            <a:r>
              <a:rPr lang="en-US" sz="2800" dirty="0">
                <a:solidFill>
                  <a:schemeClr val="accent2">
                    <a:lumMod val="60000"/>
                    <a:lumOff val="40000"/>
                  </a:schemeClr>
                </a:solidFill>
                <a:latin typeface="+mj-lt"/>
              </a:rPr>
              <a:t> you, brethren, do not grow weary </a:t>
            </a:r>
            <a:r>
              <a:rPr lang="en-US" sz="2800" i="1" dirty="0">
                <a:solidFill>
                  <a:schemeClr val="accent2">
                    <a:lumMod val="60000"/>
                    <a:lumOff val="40000"/>
                  </a:schemeClr>
                </a:solidFill>
                <a:latin typeface="+mj-lt"/>
              </a:rPr>
              <a:t>in</a:t>
            </a:r>
            <a:r>
              <a:rPr lang="en-US" sz="2800" dirty="0">
                <a:solidFill>
                  <a:schemeClr val="accent2">
                    <a:lumMod val="60000"/>
                    <a:lumOff val="40000"/>
                  </a:schemeClr>
                </a:solidFill>
                <a:latin typeface="+mj-lt"/>
              </a:rPr>
              <a:t> doing good. </a:t>
            </a:r>
            <a:r>
              <a:rPr lang="en-US" sz="2800" baseline="30000" dirty="0">
                <a:latin typeface="+mj-lt"/>
              </a:rPr>
              <a:t>14 </a:t>
            </a:r>
            <a:r>
              <a:rPr lang="en-US" sz="2800" dirty="0">
                <a:solidFill>
                  <a:schemeClr val="accent2">
                    <a:lumMod val="60000"/>
                    <a:lumOff val="40000"/>
                  </a:schemeClr>
                </a:solidFill>
                <a:latin typeface="+mj-lt"/>
              </a:rPr>
              <a:t>And if anyone does not obey our word in this epistle, note that person and do not keep company with him, that he may be ashamed.</a:t>
            </a:r>
            <a:r>
              <a:rPr lang="en-US" sz="2800" dirty="0">
                <a:latin typeface="+mj-lt"/>
              </a:rPr>
              <a:t> </a:t>
            </a:r>
            <a:r>
              <a:rPr lang="en-US" sz="2800" baseline="30000" dirty="0">
                <a:latin typeface="+mj-lt"/>
              </a:rPr>
              <a:t>15 </a:t>
            </a:r>
            <a:r>
              <a:rPr lang="en-US" sz="2800" dirty="0">
                <a:solidFill>
                  <a:schemeClr val="accent2">
                    <a:lumMod val="60000"/>
                    <a:lumOff val="40000"/>
                  </a:schemeClr>
                </a:solidFill>
                <a:latin typeface="+mj-lt"/>
              </a:rPr>
              <a:t>Yet do not count </a:t>
            </a:r>
            <a:r>
              <a:rPr lang="en-US" sz="2800" i="1" dirty="0">
                <a:solidFill>
                  <a:schemeClr val="accent2">
                    <a:lumMod val="60000"/>
                    <a:lumOff val="40000"/>
                  </a:schemeClr>
                </a:solidFill>
                <a:latin typeface="+mj-lt"/>
              </a:rPr>
              <a:t>him</a:t>
            </a:r>
            <a:r>
              <a:rPr lang="en-US" sz="2800" dirty="0">
                <a:solidFill>
                  <a:schemeClr val="accent2">
                    <a:lumMod val="60000"/>
                    <a:lumOff val="40000"/>
                  </a:schemeClr>
                </a:solidFill>
                <a:latin typeface="+mj-lt"/>
              </a:rPr>
              <a:t> as an enemy, but admonish </a:t>
            </a:r>
            <a:r>
              <a:rPr lang="en-US" sz="2800" i="1" dirty="0">
                <a:solidFill>
                  <a:schemeClr val="accent2">
                    <a:lumMod val="60000"/>
                    <a:lumOff val="40000"/>
                  </a:schemeClr>
                </a:solidFill>
                <a:latin typeface="+mj-lt"/>
              </a:rPr>
              <a:t>him</a:t>
            </a:r>
            <a:r>
              <a:rPr lang="en-US" sz="2800" dirty="0">
                <a:solidFill>
                  <a:schemeClr val="accent2">
                    <a:lumMod val="60000"/>
                    <a:lumOff val="40000"/>
                  </a:schemeClr>
                </a:solidFill>
                <a:latin typeface="+mj-lt"/>
              </a:rPr>
              <a:t> as a brother. </a:t>
            </a:r>
          </a:p>
          <a:p>
            <a:r>
              <a:rPr lang="en-US" sz="2800" baseline="30000" dirty="0">
                <a:latin typeface="+mj-lt"/>
              </a:rPr>
              <a:t>16 </a:t>
            </a:r>
            <a:r>
              <a:rPr lang="en-US" sz="2800" dirty="0">
                <a:solidFill>
                  <a:schemeClr val="accent2">
                    <a:lumMod val="60000"/>
                    <a:lumOff val="40000"/>
                  </a:schemeClr>
                </a:solidFill>
                <a:latin typeface="+mj-lt"/>
              </a:rPr>
              <a:t>Now may the Lord of peace Himself give you peace always in every way. The Lord </a:t>
            </a:r>
            <a:r>
              <a:rPr lang="en-US" sz="2800" i="1" dirty="0">
                <a:solidFill>
                  <a:schemeClr val="accent2">
                    <a:lumMod val="60000"/>
                    <a:lumOff val="40000"/>
                  </a:schemeClr>
                </a:solidFill>
                <a:latin typeface="+mj-lt"/>
              </a:rPr>
              <a:t>be</a:t>
            </a:r>
            <a:r>
              <a:rPr lang="en-US" sz="2800" dirty="0">
                <a:solidFill>
                  <a:schemeClr val="accent2">
                    <a:lumMod val="60000"/>
                    <a:lumOff val="40000"/>
                  </a:schemeClr>
                </a:solidFill>
                <a:latin typeface="+mj-lt"/>
              </a:rPr>
              <a:t> with you all. </a:t>
            </a:r>
          </a:p>
          <a:p>
            <a:r>
              <a:rPr lang="en-US" sz="2800" baseline="30000" dirty="0">
                <a:latin typeface="+mj-lt"/>
              </a:rPr>
              <a:t>17 </a:t>
            </a:r>
            <a:r>
              <a:rPr lang="en-US" sz="2800" dirty="0">
                <a:solidFill>
                  <a:schemeClr val="accent2">
                    <a:lumMod val="60000"/>
                    <a:lumOff val="40000"/>
                  </a:schemeClr>
                </a:solidFill>
                <a:latin typeface="+mj-lt"/>
              </a:rPr>
              <a:t>The salutation of Paul with my own hand, which is a sign in every epistle; so I write. </a:t>
            </a:r>
          </a:p>
        </p:txBody>
      </p:sp>
      <p:sp>
        <p:nvSpPr>
          <p:cNvPr id="5" name="TextBox 4">
            <a:extLst>
              <a:ext uri="{FF2B5EF4-FFF2-40B4-BE49-F238E27FC236}">
                <a16:creationId xmlns:a16="http://schemas.microsoft.com/office/drawing/2014/main" id="{14E6627A-FA14-40A9-BC90-5F70C0251FDE}"/>
              </a:ext>
            </a:extLst>
          </p:cNvPr>
          <p:cNvSpPr txBox="1"/>
          <p:nvPr/>
        </p:nvSpPr>
        <p:spPr bwMode="auto">
          <a:xfrm>
            <a:off x="479355" y="1134227"/>
            <a:ext cx="2823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2 Thess. 3:1-18 ~ </a:t>
            </a:r>
          </a:p>
        </p:txBody>
      </p:sp>
    </p:spTree>
    <p:extLst>
      <p:ext uri="{BB962C8B-B14F-4D97-AF65-F5344CB8AC3E}">
        <p14:creationId xmlns:p14="http://schemas.microsoft.com/office/powerpoint/2010/main" val="20326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                                  </a:t>
            </a:r>
            <a:r>
              <a:rPr lang="en-US" sz="2800" baseline="30000" dirty="0">
                <a:latin typeface="+mj-lt"/>
              </a:rPr>
              <a:t>18 </a:t>
            </a:r>
            <a:r>
              <a:rPr lang="en-US" sz="2800" dirty="0">
                <a:solidFill>
                  <a:schemeClr val="accent2">
                    <a:lumMod val="60000"/>
                    <a:lumOff val="40000"/>
                  </a:schemeClr>
                </a:solidFill>
                <a:latin typeface="+mj-lt"/>
              </a:rPr>
              <a:t>The grace of our Lord Jesus Christ </a:t>
            </a:r>
            <a:r>
              <a:rPr lang="en-US" sz="2800" i="1" dirty="0">
                <a:solidFill>
                  <a:schemeClr val="accent2">
                    <a:lumMod val="60000"/>
                    <a:lumOff val="40000"/>
                  </a:schemeClr>
                </a:solidFill>
                <a:latin typeface="+mj-lt"/>
              </a:rPr>
              <a:t>be</a:t>
            </a:r>
            <a:r>
              <a:rPr lang="en-US" sz="2800" dirty="0">
                <a:solidFill>
                  <a:schemeClr val="accent2">
                    <a:lumMod val="60000"/>
                    <a:lumOff val="40000"/>
                  </a:schemeClr>
                </a:solidFill>
                <a:latin typeface="+mj-lt"/>
              </a:rPr>
              <a:t> with you all. Amen.</a:t>
            </a:r>
            <a:endParaRPr lang="en-US" altLang="en-US" sz="9600" dirty="0">
              <a:solidFill>
                <a:schemeClr val="accent2">
                  <a:lumMod val="60000"/>
                  <a:lumOff val="40000"/>
                </a:schemeClr>
              </a:solidFill>
              <a:latin typeface="+mj-lt"/>
            </a:endParaRPr>
          </a:p>
        </p:txBody>
      </p:sp>
      <p:sp>
        <p:nvSpPr>
          <p:cNvPr id="5" name="TextBox 4">
            <a:extLst>
              <a:ext uri="{FF2B5EF4-FFF2-40B4-BE49-F238E27FC236}">
                <a16:creationId xmlns:a16="http://schemas.microsoft.com/office/drawing/2014/main" id="{14E6627A-FA14-40A9-BC90-5F70C0251FDE}"/>
              </a:ext>
            </a:extLst>
          </p:cNvPr>
          <p:cNvSpPr txBox="1"/>
          <p:nvPr/>
        </p:nvSpPr>
        <p:spPr bwMode="auto">
          <a:xfrm>
            <a:off x="479355" y="1134227"/>
            <a:ext cx="2823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2 Thess. 3:1-18 ~ </a:t>
            </a:r>
          </a:p>
        </p:txBody>
      </p:sp>
    </p:spTree>
    <p:extLst>
      <p:ext uri="{BB962C8B-B14F-4D97-AF65-F5344CB8AC3E}">
        <p14:creationId xmlns:p14="http://schemas.microsoft.com/office/powerpoint/2010/main" val="3239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solidFill>
                  <a:schemeClr val="accent2">
                    <a:lumMod val="60000"/>
                    <a:lumOff val="40000"/>
                  </a:schemeClr>
                </a:solidFill>
                <a:latin typeface="+mj-lt"/>
              </a:rPr>
              <a:t>may run </a:t>
            </a:r>
            <a:r>
              <a:rPr lang="en-US" sz="3200" i="1" dirty="0">
                <a:solidFill>
                  <a:schemeClr val="accent2">
                    <a:lumMod val="60000"/>
                    <a:lumOff val="40000"/>
                  </a:schemeClr>
                </a:solidFill>
                <a:latin typeface="+mj-lt"/>
              </a:rPr>
              <a:t>swiftly</a:t>
            </a:r>
            <a:r>
              <a:rPr lang="en-US" sz="3200" dirty="0">
                <a:solidFill>
                  <a:schemeClr val="accent2">
                    <a:lumMod val="60000"/>
                    <a:lumOff val="40000"/>
                  </a:schemeClr>
                </a:solidFill>
                <a:latin typeface="+mj-lt"/>
              </a:rPr>
              <a:t> </a:t>
            </a:r>
            <a:r>
              <a:rPr lang="en-US" sz="3200" dirty="0">
                <a:latin typeface="+mj-lt"/>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trechō</a:t>
            </a:r>
            <a:r>
              <a:rPr lang="en-US" sz="3200" dirty="0">
                <a:latin typeface="+mj-lt"/>
              </a:rPr>
              <a:t> – </a:t>
            </a:r>
            <a:r>
              <a:rPr lang="en-US" sz="3200" i="1" dirty="0">
                <a:latin typeface="+mj-lt"/>
              </a:rPr>
              <a:t>trek</a:t>
            </a:r>
            <a:endParaRPr lang="en-US" altLang="en-US" sz="7200" dirty="0">
              <a:solidFill>
                <a:schemeClr val="bg1"/>
              </a:solidFill>
              <a:latin typeface="+mj-lt"/>
            </a:endParaRPr>
          </a:p>
        </p:txBody>
      </p:sp>
      <p:sp>
        <p:nvSpPr>
          <p:cNvPr id="6" name="TextBox 5">
            <a:extLst>
              <a:ext uri="{FF2B5EF4-FFF2-40B4-BE49-F238E27FC236}">
                <a16:creationId xmlns:a16="http://schemas.microsoft.com/office/drawing/2014/main" id="{61BCFBB8-3027-4AE7-AC5A-5B09C3EE088D}"/>
              </a:ext>
            </a:extLst>
          </p:cNvPr>
          <p:cNvSpPr txBox="1">
            <a:spLocks noChangeArrowheads="1"/>
          </p:cNvSpPr>
          <p:nvPr/>
        </p:nvSpPr>
        <p:spPr bwMode="auto">
          <a:xfrm>
            <a:off x="477584" y="1705207"/>
            <a:ext cx="824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solidFill>
                  <a:schemeClr val="accent2">
                    <a:lumMod val="60000"/>
                    <a:lumOff val="40000"/>
                  </a:schemeClr>
                </a:solidFill>
                <a:latin typeface="+mj-lt"/>
              </a:rPr>
              <a:t>glorified</a:t>
            </a:r>
            <a:r>
              <a:rPr lang="en-US" sz="3200" dirty="0">
                <a:latin typeface="+mj-lt"/>
              </a:rPr>
              <a:t> ~ NIV, </a:t>
            </a:r>
            <a:r>
              <a:rPr lang="en-US" sz="3200" dirty="0">
                <a:solidFill>
                  <a:schemeClr val="accent2">
                    <a:lumMod val="60000"/>
                    <a:lumOff val="40000"/>
                  </a:schemeClr>
                </a:solidFill>
                <a:latin typeface="+mj-lt"/>
              </a:rPr>
              <a:t>honored</a:t>
            </a:r>
            <a:endParaRPr lang="en-US" altLang="en-US" sz="49600" dirty="0">
              <a:solidFill>
                <a:schemeClr val="accent2">
                  <a:lumMod val="60000"/>
                  <a:lumOff val="4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7B26ECB6-1F5D-4C34-AE5E-11A31A71F6FD}"/>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3:1-18</a:t>
            </a:r>
          </a:p>
        </p:txBody>
      </p:sp>
    </p:spTree>
    <p:extLst>
      <p:ext uri="{BB962C8B-B14F-4D97-AF65-F5344CB8AC3E}">
        <p14:creationId xmlns:p14="http://schemas.microsoft.com/office/powerpoint/2010/main" val="40036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 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l" eaLnBrk="1" hangingPunct="1">
          <a:defRPr sz="3200" dirty="0">
            <a:latin typeface="Luminari" panose="02000505000000020004" pitchFamily="2" charset="0"/>
          </a:defRPr>
        </a:defPPr>
      </a:lstStyle>
    </a:txDef>
  </a:objectDefaults>
  <a:extraClrSchemeLst/>
  <a:extLst>
    <a:ext uri="{05A4C25C-085E-4340-85A3-A5531E510DB2}">
      <thm15:themeFamily xmlns:thm15="http://schemas.microsoft.com/office/thememl/2012/main" name="Presentation1" id="{E12D681A-AC94-4D44-982B-DED545598E4A}" vid="{8399728E-87D9-4CD5-91D5-358F352F9F8D}"/>
    </a:ext>
  </a:extLst>
</a:theme>
</file>

<file path=docProps/app.xml><?xml version="1.0" encoding="utf-8"?>
<Properties xmlns="http://schemas.openxmlformats.org/officeDocument/2006/extended-properties" xmlns:vt="http://schemas.openxmlformats.org/officeDocument/2006/docPropsVTypes">
  <Template>2 Thessalonians</Template>
  <TotalTime>2635</TotalTime>
  <Words>760</Words>
  <Application>Microsoft Office PowerPoint</Application>
  <PresentationFormat>On-screen Show (4:3)</PresentationFormat>
  <Paragraphs>88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Luminari</vt:lpstr>
      <vt:lpstr>Lucida Handwriting</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2018-01-25T20:06:56Z</dcterms:created>
  <dcterms:modified xsi:type="dcterms:W3CDTF">2018-01-28T14:00:33Z</dcterms:modified>
</cp:coreProperties>
</file>